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1"/>
  </p:notesMasterIdLst>
  <p:sldIdLst>
    <p:sldId id="554" r:id="rId4"/>
    <p:sldId id="555" r:id="rId5"/>
    <p:sldId id="556" r:id="rId6"/>
    <p:sldId id="557" r:id="rId7"/>
    <p:sldId id="558" r:id="rId8"/>
    <p:sldId id="559" r:id="rId9"/>
    <p:sldId id="560"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3" r:id="rId23"/>
    <p:sldId id="574" r:id="rId24"/>
    <p:sldId id="575" r:id="rId25"/>
    <p:sldId id="576" r:id="rId26"/>
    <p:sldId id="577" r:id="rId27"/>
    <p:sldId id="578" r:id="rId28"/>
    <p:sldId id="579" r:id="rId29"/>
    <p:sldId id="580" r:id="rId30"/>
    <p:sldId id="581" r:id="rId31"/>
    <p:sldId id="582" r:id="rId32"/>
    <p:sldId id="583" r:id="rId33"/>
    <p:sldId id="584" r:id="rId34"/>
    <p:sldId id="585" r:id="rId35"/>
    <p:sldId id="586" r:id="rId36"/>
    <p:sldId id="587" r:id="rId37"/>
    <p:sldId id="588" r:id="rId38"/>
    <p:sldId id="589" r:id="rId39"/>
    <p:sldId id="590" r:id="rId40"/>
    <p:sldId id="591" r:id="rId41"/>
    <p:sldId id="592" r:id="rId42"/>
    <p:sldId id="593" r:id="rId43"/>
    <p:sldId id="594" r:id="rId44"/>
    <p:sldId id="595" r:id="rId45"/>
    <p:sldId id="596" r:id="rId46"/>
    <p:sldId id="597" r:id="rId47"/>
    <p:sldId id="598" r:id="rId48"/>
    <p:sldId id="599" r:id="rId49"/>
    <p:sldId id="600" r:id="rId50"/>
  </p:sldIdLst>
  <p:sldSz cx="9144000" cy="6858000" type="screen4x3"/>
  <p:notesSz cx="6858000" cy="9144000"/>
  <p:custDataLst>
    <p:tags r:id="rId56"/>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416.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2">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320EB-5352-40AA-A0A9-C13066E1373C}" type="doc">
      <dgm:prSet loTypeId="list" loCatId="list" qsTypeId="urn:microsoft.com/office/officeart/2005/8/quickstyle/simple5" qsCatId="simple" csTypeId="urn:microsoft.com/office/officeart/2005/8/colors/accent1_2" csCatId="accent1" phldr="0"/>
      <dgm:spPr/>
      <dgm:t>
        <a:bodyPr/>
        <a:p>
          <a:endParaRPr lang="zh-CN" altLang="en-US"/>
        </a:p>
      </dgm:t>
    </dgm:pt>
    <dgm:pt modelId="{773C5012-55F9-436E-B78B-2A38D8AAA0C0}">
      <dgm:prSet phldrT="[文本]" phldr="0" custT="1"/>
      <dgm:spPr/>
      <dgm:t>
        <a:bodyPr vert="horz" wrap="square"/>
        <a:p>
          <a:pPr>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风就是“门风”，是“指一家或一族世代相传的道德准则和处事方法”。</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E1399106-9BE2-43F4-9430-F473CB36780F}" cxnId="{006EA806-9E7E-4A46-8225-A327CA51FBD3}" type="parTrans">
      <dgm:prSet/>
      <dgm:spPr/>
      <dgm:t>
        <a:bodyPr/>
        <a:p>
          <a:endParaRPr lang="zh-CN" altLang="en-US"/>
        </a:p>
      </dgm:t>
    </dgm:pt>
    <dgm:pt modelId="{507A6FE3-4D55-4ED6-A973-429D64C5DF28}" cxnId="{006EA806-9E7E-4A46-8225-A327CA51FBD3}" type="sibTrans">
      <dgm:prSet/>
      <dgm:spPr/>
      <dgm:t>
        <a:bodyPr/>
        <a:p>
          <a:endParaRPr lang="zh-CN" altLang="en-US"/>
        </a:p>
      </dgm:t>
    </dgm:pt>
    <dgm:pt modelId="{CA58FE74-4619-4E47-BA6C-E0CD35AF5AC2}">
      <dgm:prSet phldrT="[文本]" phldr="0" custT="1"/>
      <dgm:spPr/>
      <dgm:t>
        <a:bodyPr vert="horz" wrap="square"/>
        <a:p>
          <a:pPr>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风是</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一个家庭或者家族世代相传形成的传统习惯、生活作风、道德风尚，常常以家规、家训、家教等形式表现出来。</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EBAD4DA7-135F-4F4E-9475-804E7DC205D2}" cxnId="{76B50F0D-B21D-42C1-B382-4D13E519A2A4}" type="parTrans">
      <dgm:prSet/>
      <dgm:spPr/>
      <dgm:t>
        <a:bodyPr/>
        <a:p>
          <a:endParaRPr lang="zh-CN" altLang="en-US"/>
        </a:p>
      </dgm:t>
    </dgm:pt>
    <dgm:pt modelId="{5723A07A-E737-45B0-B84E-97FB4DE86580}" cxnId="{76B50F0D-B21D-42C1-B382-4D13E519A2A4}" type="sibTrans">
      <dgm:prSet/>
      <dgm:spPr/>
      <dgm:t>
        <a:bodyPr/>
        <a:p>
          <a:endParaRPr lang="zh-CN" altLang="en-US"/>
        </a:p>
      </dgm:t>
    </dgm:pt>
    <dgm:pt modelId="{D3284563-CEAB-43B3-81C4-5F6C081CBB78}">
      <dgm:prSet phldrT="[文本]" phldr="0" custT="1"/>
      <dgm:spPr/>
      <dgm:t>
        <a:bodyPr vert="horz" wrap="square"/>
        <a:p>
          <a:pPr>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cs typeface="微软雅黑" panose="020B0503020204020204" charset="-122"/>
              <a:sym typeface="+mn-ea"/>
            </a:rPr>
            <a:t>中</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国传统家风的基本内容可以概括为“忠、孝、仁、义、礼、智、信”，它在家庭或家族内部具有较强的影响力和约束力。</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A2E240DA-ABFA-4A24-BE34-ABE926603D67}" cxnId="{F2843657-C91F-4778-90D0-21F27F67E6D6}" type="parTrans">
      <dgm:prSet/>
      <dgm:spPr/>
      <dgm:t>
        <a:bodyPr/>
        <a:p>
          <a:endParaRPr lang="zh-CN" altLang="en-US"/>
        </a:p>
      </dgm:t>
    </dgm:pt>
    <dgm:pt modelId="{2E43EE94-FE21-4F90-81B3-CED5B1ECC8C9}" cxnId="{F2843657-C91F-4778-90D0-21F27F67E6D6}" type="sibTrans">
      <dgm:prSet/>
      <dgm:spPr/>
      <dgm:t>
        <a:bodyPr/>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3">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3">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Cnt="0"/>
      <dgm:spPr/>
    </dgm:pt>
    <dgm:pt modelId="{DD07B078-3354-4F1B-9438-E4F95C4B43A6}" type="pres">
      <dgm:prSet presAssocID="{CA58FE74-4619-4E47-BA6C-E0CD35AF5AC2}" presName="parentText" presStyleLbl="node1" presStyleIdx="1" presStyleCnt="3">
        <dgm:presLayoutVars>
          <dgm:chMax val="0"/>
          <dgm:bulletEnabled val="1"/>
        </dgm:presLayoutVars>
      </dgm:prSet>
      <dgm:spPr/>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3">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2" presStyleCnt="3">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3">
        <dgm:presLayoutVars>
          <dgm:bulletEnabled val="1"/>
        </dgm:presLayoutVars>
      </dgm:prSet>
      <dgm:spPr/>
    </dgm:pt>
  </dgm:ptLst>
  <dgm:cxnLst>
    <dgm:cxn modelId="{006EA806-9E7E-4A46-8225-A327CA51FBD3}" srcId="{26C320EB-5352-40AA-A0A9-C13066E1373C}" destId="{773C5012-55F9-436E-B78B-2A38D8AAA0C0}" srcOrd="0" destOrd="0" parTransId="{E1399106-9BE2-43F4-9430-F473CB36780F}" sibTransId="{507A6FE3-4D55-4ED6-A973-429D64C5DF28}"/>
    <dgm:cxn modelId="{76B50F0D-B21D-42C1-B382-4D13E519A2A4}" srcId="{26C320EB-5352-40AA-A0A9-C13066E1373C}" destId="{CA58FE74-4619-4E47-BA6C-E0CD35AF5AC2}" srcOrd="1" destOrd="0" parTransId="{EBAD4DA7-135F-4F4E-9475-804E7DC205D2}" sibTransId="{5723A07A-E737-45B0-B84E-97FB4DE86580}"/>
    <dgm:cxn modelId="{F2843657-C91F-4778-90D0-21F27F67E6D6}" srcId="{26C320EB-5352-40AA-A0A9-C13066E1373C}" destId="{D3284563-CEAB-43B3-81C4-5F6C081CBB78}" srcOrd="2" destOrd="0" parTransId="{A2E240DA-ABFA-4A24-BE34-ABE926603D67}" sibTransId="{2E43EE94-FE21-4F90-81B3-CED5B1ECC8C9}"/>
    <dgm:cxn modelId="{6BA3EA8B-DD39-4047-9977-334AB3B78D0D}" type="presOf" srcId="{26C320EB-5352-40AA-A0A9-C13066E1373C}" destId="{E5EECCA3-F875-4B71-92CC-9CCDFB7DBFEF}" srcOrd="0" destOrd="0" presId="urn:microsoft.com/office/officeart/2005/8/layout/list1"/>
    <dgm:cxn modelId="{E5CFC88D-79F1-4CE2-9449-F0A93AFB1265}" type="presParOf" srcId="{E5EECCA3-F875-4B71-92CC-9CCDFB7DBFEF}" destId="{667CAF5C-37C0-43B7-8B7E-02CCA3754DB9}" srcOrd="0" destOrd="0" presId="urn:microsoft.com/office/officeart/2005/8/layout/list1"/>
    <dgm:cxn modelId="{452604CC-5DE0-4684-97E1-CBC720DD8153}" type="presParOf" srcId="{667CAF5C-37C0-43B7-8B7E-02CCA3754DB9}" destId="{58B158CB-C1D2-4676-88E6-6B3937A00A96}" srcOrd="0" destOrd="0" presId="urn:microsoft.com/office/officeart/2005/8/layout/list1"/>
    <dgm:cxn modelId="{8391A54F-A58E-4329-B583-AD8B639AA194}" type="presOf" srcId="{773C5012-55F9-436E-B78B-2A38D8AAA0C0}" destId="{58B158CB-C1D2-4676-88E6-6B3937A00A96}" srcOrd="0" destOrd="0" presId="urn:microsoft.com/office/officeart/2005/8/layout/list1"/>
    <dgm:cxn modelId="{A403624F-AE5C-40FA-8689-062A743D21FF}" type="presParOf" srcId="{667CAF5C-37C0-43B7-8B7E-02CCA3754DB9}" destId="{D0971512-D8E1-4E4B-89F4-FF2EB164C196}" srcOrd="1" destOrd="0" presId="urn:microsoft.com/office/officeart/2005/8/layout/list1"/>
    <dgm:cxn modelId="{4B785594-49E2-457A-909F-F00BD6E8ACEE}" type="presOf" srcId="{773C5012-55F9-436E-B78B-2A38D8AAA0C0}" destId="{D0971512-D8E1-4E4B-89F4-FF2EB164C196}" srcOrd="0" destOrd="0" presId="urn:microsoft.com/office/officeart/2005/8/layout/list1"/>
    <dgm:cxn modelId="{D0D3CCFF-1516-4A8A-8A0F-F9C4DC7CD8DB}" type="presParOf" srcId="{E5EECCA3-F875-4B71-92CC-9CCDFB7DBFEF}" destId="{05E10EBB-C85A-471E-9935-B48B9C39A12E}" srcOrd="1" destOrd="0" presId="urn:microsoft.com/office/officeart/2005/8/layout/list1"/>
    <dgm:cxn modelId="{29BB1834-C8F9-447F-BB6B-0CD6A21C3EE8}" type="presParOf" srcId="{E5EECCA3-F875-4B71-92CC-9CCDFB7DBFEF}" destId="{1F055725-8984-42CB-98CB-8E7728DD5EAB}" srcOrd="2" destOrd="0" presId="urn:microsoft.com/office/officeart/2005/8/layout/list1"/>
    <dgm:cxn modelId="{5903B1D3-9FA0-4F7F-A898-6E66D2E1324A}" type="presParOf" srcId="{E5EECCA3-F875-4B71-92CC-9CCDFB7DBFEF}" destId="{5785404B-F53E-4CF2-A702-90A46E89CED8}" srcOrd="3" destOrd="0" presId="urn:microsoft.com/office/officeart/2005/8/layout/list1"/>
    <dgm:cxn modelId="{6F6F23E9-69C9-4DAD-BE9A-30EF35EA8B3B}" type="presParOf" srcId="{E5EECCA3-F875-4B71-92CC-9CCDFB7DBFEF}" destId="{EF963990-07B7-4DBC-8CFE-C86D15B61BB6}" srcOrd="4" destOrd="0" presId="urn:microsoft.com/office/officeart/2005/8/layout/list1"/>
    <dgm:cxn modelId="{3367E8E3-B8F0-4229-AC7D-AF55EA0646E4}" type="presParOf" srcId="{EF963990-07B7-4DBC-8CFE-C86D15B61BB6}" destId="{AEA4B341-6C57-43B8-BC42-9813D43D1335}" srcOrd="0" destOrd="4" presId="urn:microsoft.com/office/officeart/2005/8/layout/list1"/>
    <dgm:cxn modelId="{93D693B0-D0AF-417E-9DCD-73C5ABB0222E}" type="presOf" srcId="{CA58FE74-4619-4E47-BA6C-E0CD35AF5AC2}" destId="{AEA4B341-6C57-43B8-BC42-9813D43D1335}" srcOrd="0" destOrd="0" presId="urn:microsoft.com/office/officeart/2005/8/layout/list1"/>
    <dgm:cxn modelId="{A96D62CB-04ED-4888-9FE3-193D2DB969B8}" type="presParOf" srcId="{EF963990-07B7-4DBC-8CFE-C86D15B61BB6}" destId="{DD07B078-3354-4F1B-9438-E4F95C4B43A6}" srcOrd="1" destOrd="4" presId="urn:microsoft.com/office/officeart/2005/8/layout/list1"/>
    <dgm:cxn modelId="{12D82EDD-2237-40A1-AB8A-698C4670F01E}" type="presOf" srcId="{CA58FE74-4619-4E47-BA6C-E0CD35AF5AC2}" destId="{DD07B078-3354-4F1B-9438-E4F95C4B43A6}" srcOrd="0" destOrd="0" presId="urn:microsoft.com/office/officeart/2005/8/layout/list1"/>
    <dgm:cxn modelId="{7B2D6B44-A398-443C-A54A-015508CF29C4}" type="presParOf" srcId="{E5EECCA3-F875-4B71-92CC-9CCDFB7DBFEF}" destId="{98F9047E-C8BE-4990-B6F7-84F4581E1FEA}" srcOrd="5" destOrd="0" presId="urn:microsoft.com/office/officeart/2005/8/layout/list1"/>
    <dgm:cxn modelId="{CBAADF02-C68C-47A2-B30F-4500B6E45FC4}" type="presParOf" srcId="{E5EECCA3-F875-4B71-92CC-9CCDFB7DBFEF}" destId="{FB20FF5F-D131-4A8A-AEBC-01A2B84D6655}" srcOrd="6" destOrd="0" presId="urn:microsoft.com/office/officeart/2005/8/layout/list1"/>
    <dgm:cxn modelId="{1CD4235B-20C0-487B-806E-5E607CD45B08}" type="presParOf" srcId="{E5EECCA3-F875-4B71-92CC-9CCDFB7DBFEF}" destId="{AC1FEB9E-7ED9-4E44-9D47-B63AE5862158}" srcOrd="7" destOrd="0" presId="urn:microsoft.com/office/officeart/2005/8/layout/list1"/>
    <dgm:cxn modelId="{65EC4D51-D9F1-41E7-9D73-74BF375E5CE9}" type="presParOf" srcId="{E5EECCA3-F875-4B71-92CC-9CCDFB7DBFEF}" destId="{04A221FB-3A34-4804-9E1E-FAA254BEF819}" srcOrd="8" destOrd="0" presId="urn:microsoft.com/office/officeart/2005/8/layout/list1"/>
    <dgm:cxn modelId="{204105E2-B3C5-4860-BD73-718C0EBE9636}" type="presParOf" srcId="{04A221FB-3A34-4804-9E1E-FAA254BEF819}" destId="{09CBCBA7-E2EE-4654-BCFB-AB2C2D77E66B}" srcOrd="0" destOrd="8" presId="urn:microsoft.com/office/officeart/2005/8/layout/list1"/>
    <dgm:cxn modelId="{91892E72-1CD1-42DF-A846-B43F722FC74F}" type="presOf" srcId="{D3284563-CEAB-43B3-81C4-5F6C081CBB78}" destId="{09CBCBA7-E2EE-4654-BCFB-AB2C2D77E66B}" srcOrd="0" destOrd="0" presId="urn:microsoft.com/office/officeart/2005/8/layout/list1"/>
    <dgm:cxn modelId="{27A96AAE-AD7B-4B25-BD2A-61FE0CA6F6B1}" type="presParOf" srcId="{04A221FB-3A34-4804-9E1E-FAA254BEF819}" destId="{F8B30F84-9FC1-4455-B8FC-CA5DC2189586}" srcOrd="1" destOrd="8" presId="urn:microsoft.com/office/officeart/2005/8/layout/list1"/>
    <dgm:cxn modelId="{FF65E6AA-276D-4277-B90F-EECA252AA5BD}" type="presOf" srcId="{D3284563-CEAB-43B3-81C4-5F6C081CBB78}" destId="{F8B30F84-9FC1-4455-B8FC-CA5DC2189586}" srcOrd="0" destOrd="0" presId="urn:microsoft.com/office/officeart/2005/8/layout/list1"/>
    <dgm:cxn modelId="{D2A5511C-1B28-4B3E-AC7B-B3A95F54C208}" type="presParOf" srcId="{E5EECCA3-F875-4B71-92CC-9CCDFB7DBFEF}" destId="{75AF99AA-34AA-4169-A0AA-91E0CC0C2D15}" srcOrd="9" destOrd="0" presId="urn:microsoft.com/office/officeart/2005/8/layout/list1"/>
    <dgm:cxn modelId="{7394360E-7E8A-412B-A0C0-D93C1527840E}" type="presParOf" srcId="{E5EECCA3-F875-4B71-92CC-9CCDFB7DBFEF}" destId="{F855875C-E8B4-4273-8C6C-6A8EC3091B3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63826B-1C7C-4226-8888-E04E8BBA4E4A}" type="doc">
      <dgm:prSet loTypeId="urn:microsoft.com/office/officeart/2005/8/layout/hProcess9" loCatId="process" qsTypeId="urn:microsoft.com/office/officeart/2005/8/quickstyle/simple1" qsCatId="simple" csTypeId="urn:microsoft.com/office/officeart/2005/8/colors/accent1_2" csCatId="accent1" phldr="1"/>
      <dgm:spPr/>
    </dgm:pt>
    <dgm:pt modelId="{2E1A22E7-9C8F-413D-A080-67F55E011171}">
      <dgm:prSet phldrT="[文本]" phldr="0" custT="0"/>
      <dgm:spPr/>
      <dgm:t>
        <a:bodyPr vert="horz" wrap="square"/>
        <a:p>
          <a:pPr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2002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全国家庭教育工作“十五”计划</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，家庭教育“十五”计划沿着进一步“推进家庭教育工作的科学化、社会化、法制化”。（九五开始）</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5DFEA934-F20F-42B7-BF7B-F12248D2ED50}" cxnId="{10DEE8CA-84D2-4959-A54A-348BF4B4E505}" type="parTrans">
      <dgm:prSet/>
      <dgm:spPr/>
      <dgm:t>
        <a:bodyPr/>
        <a:lstStyle/>
        <a:p>
          <a:endParaRPr lang="zh-CN" altLang="en-US"/>
        </a:p>
      </dgm:t>
    </dgm:pt>
    <dgm:pt modelId="{C36BBFE3-F8B2-4F7C-B4FB-32033E095EE2}" cxnId="{10DEE8CA-84D2-4959-A54A-348BF4B4E505}" type="sibTrans">
      <dgm:prSet/>
      <dgm:spPr/>
      <dgm:t>
        <a:bodyPr/>
        <a:lstStyle/>
        <a:p>
          <a:endParaRPr lang="zh-CN" altLang="en-US"/>
        </a:p>
      </dgm:t>
    </dgm:pt>
    <dgm:pt modelId="{95FFC837-592D-4707-A017-7A3EA3D2EE22}">
      <dgm:prSet phldrT="[文本]" phldr="0" custT="0"/>
      <dgm:spPr/>
      <dgm:t>
        <a:bodyPr vert="horz" wrap="square"/>
        <a:p>
          <a:pPr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2010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年，全国妇联、教育部等相关部门联合颁布</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全国家庭教育指导大纲</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，总结了多年来家庭教育理论与实践经验取得的创新成果。</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2019</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年修订。</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F539188F-DB90-43E9-8A51-48BE914E5C40}" cxnId="{169E7269-4AA7-4953-9FED-7A9A18B538EF}" type="parTrans">
      <dgm:prSet/>
      <dgm:spPr/>
      <dgm:t>
        <a:bodyPr/>
        <a:lstStyle/>
        <a:p>
          <a:endParaRPr lang="zh-CN" altLang="en-US"/>
        </a:p>
      </dgm:t>
    </dgm:pt>
    <dgm:pt modelId="{2282695D-ED25-44DC-B080-5F382F6BF432}" cxnId="{169E7269-4AA7-4953-9FED-7A9A18B538EF}" type="sibTrans">
      <dgm:prSet/>
      <dgm:spPr/>
      <dgm:t>
        <a:bodyPr/>
        <a:lstStyle/>
        <a:p>
          <a:endParaRPr lang="zh-CN" altLang="en-US"/>
        </a:p>
      </dgm:t>
    </dgm:pt>
    <dgm:pt modelId="{7B7A2431-80FA-429D-8B9C-BA61C0C63788}">
      <dgm:prSet phldrT="[文本]" phldr="0" custT="0"/>
      <dgm:spPr/>
      <dgm:t>
        <a:bodyPr vert="horz" wrap="square"/>
        <a:p>
          <a:pPr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2012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年实施</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女职工劳动保护特别规定</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en-US"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AF7B7444-79D3-4B7E-B7AE-CA617A0B6AC9}" cxnId="{B3E835DC-74E5-4C6D-BE51-5E73EDD15F81}" type="parTrans">
      <dgm:prSet/>
      <dgm:spPr/>
      <dgm:t>
        <a:bodyPr/>
        <a:lstStyle/>
        <a:p>
          <a:endParaRPr lang="zh-CN" altLang="en-US"/>
        </a:p>
      </dgm:t>
    </dgm:pt>
    <dgm:pt modelId="{024BBF38-3EFC-414B-9000-CE05ACDD2CCB}" cxnId="{B3E835DC-74E5-4C6D-BE51-5E73EDD15F81}" type="sibTrans">
      <dgm:prSet/>
      <dgm:spPr/>
      <dgm:t>
        <a:bodyPr/>
        <a:lstStyle/>
        <a:p>
          <a:endParaRPr lang="zh-CN" altLang="en-US"/>
        </a:p>
      </dgm:t>
    </dgm:pt>
    <dgm:pt modelId="{606157B1-ADF7-4E0F-B6B1-F7EB7091B928}" type="pres">
      <dgm:prSet presAssocID="{3B63826B-1C7C-4226-8888-E04E8BBA4E4A}" presName="CompostProcess" presStyleCnt="0">
        <dgm:presLayoutVars>
          <dgm:dir/>
          <dgm:resizeHandles val="exact"/>
        </dgm:presLayoutVars>
      </dgm:prSet>
      <dgm:spPr/>
    </dgm:pt>
    <dgm:pt modelId="{25C7EC89-97B2-4550-9ACA-A05B33782973}" type="pres">
      <dgm:prSet presAssocID="{3B63826B-1C7C-4226-8888-E04E8BBA4E4A}" presName="arrow" presStyleLbl="bgShp" presStyleIdx="0" presStyleCnt="1"/>
      <dgm:spPr/>
    </dgm:pt>
    <dgm:pt modelId="{4E60C5D9-1F75-45D9-8AB9-882A0DC93B95}" type="pres">
      <dgm:prSet presAssocID="{3B63826B-1C7C-4226-8888-E04E8BBA4E4A}" presName="linearProcess" presStyleCnt="0"/>
      <dgm:spPr/>
    </dgm:pt>
    <dgm:pt modelId="{7355AC33-FBAC-4F88-8C9C-3C0AA635AE78}" type="pres">
      <dgm:prSet presAssocID="{2E1A22E7-9C8F-413D-A080-67F55E011171}" presName="textNode" presStyleLbl="node1" presStyleIdx="0" presStyleCnt="3">
        <dgm:presLayoutVars>
          <dgm:bulletEnabled val="1"/>
        </dgm:presLayoutVars>
      </dgm:prSet>
      <dgm:spPr/>
      <dgm:t>
        <a:bodyPr/>
        <a:lstStyle/>
        <a:p>
          <a:endParaRPr lang="zh-CN" altLang="en-US"/>
        </a:p>
      </dgm:t>
    </dgm:pt>
    <dgm:pt modelId="{C007DB4C-45D5-409C-921C-F03D2BE72FD9}" type="pres">
      <dgm:prSet presAssocID="{C36BBFE3-F8B2-4F7C-B4FB-32033E095EE2}" presName="sibTrans" presStyleCnt="0"/>
      <dgm:spPr/>
    </dgm:pt>
    <dgm:pt modelId="{40982437-B841-4684-B589-597093BF214D}" type="pres">
      <dgm:prSet presAssocID="{95FFC837-592D-4707-A017-7A3EA3D2EE22}" presName="textNode" presStyleLbl="node1" presStyleIdx="1" presStyleCnt="3">
        <dgm:presLayoutVars>
          <dgm:bulletEnabled val="1"/>
        </dgm:presLayoutVars>
      </dgm:prSet>
      <dgm:spPr/>
      <dgm:t>
        <a:bodyPr/>
        <a:lstStyle/>
        <a:p>
          <a:endParaRPr lang="zh-CN" altLang="en-US"/>
        </a:p>
      </dgm:t>
    </dgm:pt>
    <dgm:pt modelId="{0A91FFC5-7D2F-4BF9-9A14-0B77A790F95A}" type="pres">
      <dgm:prSet presAssocID="{2282695D-ED25-44DC-B080-5F382F6BF432}" presName="sibTrans" presStyleCnt="0"/>
      <dgm:spPr/>
    </dgm:pt>
    <dgm:pt modelId="{4F50D001-B1F5-4250-AAD6-3E5B42DF379A}" type="pres">
      <dgm:prSet presAssocID="{7B7A2431-80FA-429D-8B9C-BA61C0C63788}" presName="textNode" presStyleLbl="node1" presStyleIdx="2" presStyleCnt="3">
        <dgm:presLayoutVars>
          <dgm:bulletEnabled val="1"/>
        </dgm:presLayoutVars>
      </dgm:prSet>
      <dgm:spPr/>
      <dgm:t>
        <a:bodyPr/>
        <a:lstStyle/>
        <a:p>
          <a:endParaRPr lang="zh-CN" altLang="en-US"/>
        </a:p>
      </dgm:t>
    </dgm:pt>
  </dgm:ptLst>
  <dgm:cxnLst>
    <dgm:cxn modelId="{10DEE8CA-84D2-4959-A54A-348BF4B4E505}" srcId="{3B63826B-1C7C-4226-8888-E04E8BBA4E4A}" destId="{2E1A22E7-9C8F-413D-A080-67F55E011171}" srcOrd="0" destOrd="0" parTransId="{5DFEA934-F20F-42B7-BF7B-F12248D2ED50}" sibTransId="{C36BBFE3-F8B2-4F7C-B4FB-32033E095EE2}"/>
    <dgm:cxn modelId="{169E7269-4AA7-4953-9FED-7A9A18B538EF}" srcId="{3B63826B-1C7C-4226-8888-E04E8BBA4E4A}" destId="{95FFC837-592D-4707-A017-7A3EA3D2EE22}" srcOrd="1" destOrd="0" parTransId="{F539188F-DB90-43E9-8A51-48BE914E5C40}" sibTransId="{2282695D-ED25-44DC-B080-5F382F6BF432}"/>
    <dgm:cxn modelId="{B3E835DC-74E5-4C6D-BE51-5E73EDD15F81}" srcId="{3B63826B-1C7C-4226-8888-E04E8BBA4E4A}" destId="{7B7A2431-80FA-429D-8B9C-BA61C0C63788}" srcOrd="2" destOrd="0" parTransId="{AF7B7444-79D3-4B7E-B7AE-CA617A0B6AC9}" sibTransId="{024BBF38-3EFC-414B-9000-CE05ACDD2CCB}"/>
    <dgm:cxn modelId="{0C451840-8233-42E6-8878-E7B4F50E0F0B}" type="presOf" srcId="{3B63826B-1C7C-4226-8888-E04E8BBA4E4A}" destId="{606157B1-ADF7-4E0F-B6B1-F7EB7091B928}" srcOrd="0" destOrd="0" presId="urn:microsoft.com/office/officeart/2005/8/layout/hProcess9"/>
    <dgm:cxn modelId="{EF2730B4-067A-4DB0-BFE6-4D9E9BD9C7FF}" type="presParOf" srcId="{606157B1-ADF7-4E0F-B6B1-F7EB7091B928}" destId="{25C7EC89-97B2-4550-9ACA-A05B33782973}" srcOrd="0" destOrd="0" presId="urn:microsoft.com/office/officeart/2005/8/layout/hProcess9"/>
    <dgm:cxn modelId="{4DDD2120-FB1F-4E88-8F7A-ACB8EE822E9A}" type="presParOf" srcId="{606157B1-ADF7-4E0F-B6B1-F7EB7091B928}" destId="{4E60C5D9-1F75-45D9-8AB9-882A0DC93B95}" srcOrd="1" destOrd="0" presId="urn:microsoft.com/office/officeart/2005/8/layout/hProcess9"/>
    <dgm:cxn modelId="{D23DB79F-898C-4D0B-AFA3-21A210C6B362}" type="presParOf" srcId="{4E60C5D9-1F75-45D9-8AB9-882A0DC93B95}" destId="{7355AC33-FBAC-4F88-8C9C-3C0AA635AE78}" srcOrd="0" destOrd="1" presId="urn:microsoft.com/office/officeart/2005/8/layout/hProcess9"/>
    <dgm:cxn modelId="{A645A319-A90A-4BD4-B06D-6DB2BF63AD87}" type="presOf" srcId="{2E1A22E7-9C8F-413D-A080-67F55E011171}" destId="{7355AC33-FBAC-4F88-8C9C-3C0AA635AE78}" srcOrd="0" destOrd="0" presId="urn:microsoft.com/office/officeart/2005/8/layout/hProcess9"/>
    <dgm:cxn modelId="{C48CB825-2CCF-4B73-A8DD-D84ACABAA666}" type="presParOf" srcId="{4E60C5D9-1F75-45D9-8AB9-882A0DC93B95}" destId="{C007DB4C-45D5-409C-921C-F03D2BE72FD9}" srcOrd="1" destOrd="1" presId="urn:microsoft.com/office/officeart/2005/8/layout/hProcess9"/>
    <dgm:cxn modelId="{4EDC0B1B-31F7-451A-A39F-9CF79CDD33AD}" type="presParOf" srcId="{4E60C5D9-1F75-45D9-8AB9-882A0DC93B95}" destId="{40982437-B841-4684-B589-597093BF214D}" srcOrd="2" destOrd="1" presId="urn:microsoft.com/office/officeart/2005/8/layout/hProcess9"/>
    <dgm:cxn modelId="{43A8DD9F-5C42-4AAE-9503-64A4735C83DF}" type="presOf" srcId="{95FFC837-592D-4707-A017-7A3EA3D2EE22}" destId="{40982437-B841-4684-B589-597093BF214D}" srcOrd="0" destOrd="0" presId="urn:microsoft.com/office/officeart/2005/8/layout/hProcess9"/>
    <dgm:cxn modelId="{4AFF9B9D-2FB2-4C05-B818-4E24123A9D56}" type="presParOf" srcId="{4E60C5D9-1F75-45D9-8AB9-882A0DC93B95}" destId="{0A91FFC5-7D2F-4BF9-9A14-0B77A790F95A}" srcOrd="3" destOrd="1" presId="urn:microsoft.com/office/officeart/2005/8/layout/hProcess9"/>
    <dgm:cxn modelId="{68BA1828-2D98-4383-BDF0-8A588BAADBC5}" type="presParOf" srcId="{4E60C5D9-1F75-45D9-8AB9-882A0DC93B95}" destId="{4F50D001-B1F5-4250-AAD6-3E5B42DF379A}" srcOrd="4" destOrd="1" presId="urn:microsoft.com/office/officeart/2005/8/layout/hProcess9"/>
    <dgm:cxn modelId="{C6BB061D-4A60-4EE9-8D9D-946359CDA0AF}" type="presOf" srcId="{7B7A2431-80FA-429D-8B9C-BA61C0C63788}" destId="{4F50D001-B1F5-4250-AAD6-3E5B42DF379A}"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00DBBB-B13A-463A-ABED-28CC76418773}" type="doc">
      <dgm:prSet loTypeId="urn:microsoft.com/office/officeart/2005/8/layout/bProcess3#1" loCatId="process" qsTypeId="urn:microsoft.com/office/officeart/2005/8/quickstyle/3d2#4" qsCatId="3D" csTypeId="urn:microsoft.com/office/officeart/2005/8/colors/accent1_5#2" csCatId="accent1" phldr="1"/>
      <dgm:spPr/>
      <dgm:t>
        <a:bodyPr/>
        <a:lstStyle/>
        <a:p>
          <a:endParaRPr lang="zh-CN" altLang="en-US"/>
        </a:p>
      </dgm:t>
    </dgm:pt>
    <dgm:pt modelId="{9D491FD1-5E0A-42E4-95A3-890EFCDC7D4F}">
      <dgm:prSet phldrT="[文本]" phldr="0" custT="0"/>
      <dgm:spPr/>
      <dgm:t>
        <a:bodyPr vert="horz" wrap="square"/>
        <a:p>
          <a:pPr algn="l">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新婚期及孕期的家庭教育指导</a:t>
          </a: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dgm:t>
    </dgm:pt>
    <dgm:pt modelId="{0D7C48DB-955D-4B3E-AA0B-9FA6082712CE}" cxnId="{EB4CF164-5385-4755-BADB-BBE535D1EDC6}" type="parTrans">
      <dgm:prSet/>
      <dgm:spPr/>
      <dgm:t>
        <a:bodyPr/>
        <a:lstStyle/>
        <a:p>
          <a:endParaRPr lang="zh-CN" altLang="en-US"/>
        </a:p>
      </dgm:t>
    </dgm:pt>
    <dgm:pt modelId="{E6FA8C2F-C6DE-46FA-AECC-819EC606655C}" cxnId="{EB4CF164-5385-4755-BADB-BBE535D1EDC6}" type="sibTrans">
      <dgm:prSet/>
      <dgm:spPr/>
      <dgm:t>
        <a:bodyPr/>
        <a:lstStyle/>
        <a:p>
          <a:endParaRPr lang="zh-CN" altLang="en-US"/>
        </a:p>
      </dgm:t>
    </dgm:pt>
    <dgm:pt modelId="{59CAB358-F61F-4DBC-93DA-B4E593F74D72}">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0-3</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岁儿童的家庭教育指导</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41689A05-10FC-492A-AAE6-F881D7168961}" cxnId="{29BD7D79-93D0-424C-B25D-2FD0F1CDD6EE}" type="parTrans">
      <dgm:prSet/>
      <dgm:spPr/>
      <dgm:t>
        <a:bodyPr/>
        <a:lstStyle/>
        <a:p>
          <a:endParaRPr lang="zh-CN" altLang="en-US"/>
        </a:p>
      </dgm:t>
    </dgm:pt>
    <dgm:pt modelId="{5012B160-2883-428C-B784-F693FDE37DEE}" cxnId="{29BD7D79-93D0-424C-B25D-2FD0F1CDD6EE}" type="sibTrans">
      <dgm:prSet/>
      <dgm:spPr/>
      <dgm:t>
        <a:bodyPr/>
        <a:lstStyle/>
        <a:p>
          <a:endParaRPr lang="zh-CN" altLang="en-US"/>
        </a:p>
      </dgm:t>
    </dgm:pt>
    <dgm:pt modelId="{19E295CD-E583-40D2-84E8-4AD046512FB9}">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黑体" panose="02010609060101010101" charset="-122"/>
              <a:ea typeface="黑体" panose="02010609060101010101" charset="-122"/>
            </a:rPr>
            <a:t>3</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-6</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岁儿童的家庭教育指导</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EE2DB5C4-3ED2-4FB3-9E4C-FB34984897D3}" cxnId="{8F618CE1-CDB8-46E9-A321-16A046AE725F}" type="parTrans">
      <dgm:prSet/>
      <dgm:spPr/>
      <dgm:t>
        <a:bodyPr/>
        <a:lstStyle/>
        <a:p>
          <a:endParaRPr lang="zh-CN" altLang="en-US"/>
        </a:p>
      </dgm:t>
    </dgm:pt>
    <dgm:pt modelId="{EF6BF1CF-9759-4437-A1ED-1B6B06969BBF}" cxnId="{8F618CE1-CDB8-46E9-A321-16A046AE725F}" type="sibTrans">
      <dgm:prSet/>
      <dgm:spPr/>
      <dgm:t>
        <a:bodyPr/>
        <a:lstStyle/>
        <a:p>
          <a:endParaRPr lang="zh-CN" altLang="en-US"/>
        </a:p>
      </dgm:t>
    </dgm:pt>
    <dgm:pt modelId="{174D2B45-57A4-4396-8EAB-D907DC3F6AA7}">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6-12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家庭教育指导</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7788C7F5-384D-4721-8709-C5EB2EA278FE}" cxnId="{EED363E4-8307-4B3E-AE12-18772365398D}" type="parTrans">
      <dgm:prSet/>
      <dgm:spPr/>
      <dgm:t>
        <a:bodyPr/>
        <a:lstStyle/>
        <a:p>
          <a:endParaRPr lang="zh-CN" altLang="en-US"/>
        </a:p>
      </dgm:t>
    </dgm:pt>
    <dgm:pt modelId="{00F3492C-9837-4732-B6CC-53E14E6705C6}" cxnId="{EED363E4-8307-4B3E-AE12-18772365398D}" type="sibTrans">
      <dgm:prSet/>
      <dgm:spPr/>
      <dgm:t>
        <a:bodyPr/>
        <a:lstStyle/>
        <a:p>
          <a:endParaRPr lang="zh-CN" altLang="en-US"/>
        </a:p>
      </dgm:t>
    </dgm:pt>
    <dgm:pt modelId="{00651BD6-DC04-481C-B513-57FF094000CC}">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12-15</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岁儿童家庭教育指导</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0344431C-C595-406F-A690-5CB3D565C6AF}" cxnId="{23E206DC-3689-45EF-ABBA-C55EC4538CF6}" type="parTrans">
      <dgm:prSet/>
      <dgm:spPr/>
      <dgm:t>
        <a:bodyPr/>
        <a:lstStyle/>
        <a:p>
          <a:endParaRPr lang="zh-CN" altLang="en-US"/>
        </a:p>
      </dgm:t>
    </dgm:pt>
    <dgm:pt modelId="{C152AFFF-5A3D-4001-9703-03556C894D58}" cxnId="{23E206DC-3689-45EF-ABBA-C55EC4538CF6}" type="sibTrans">
      <dgm:prSet/>
      <dgm:spPr/>
      <dgm:t>
        <a:bodyPr/>
        <a:lstStyle/>
        <a:p>
          <a:endParaRPr lang="zh-CN" altLang="en-US"/>
        </a:p>
      </dgm:t>
    </dgm:pt>
    <dgm:pt modelId="{C6B97A6A-8E92-4CEC-8028-F77C535DCD9F}">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15-18</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岁儿童家庭教育指导</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3098A8BA-A617-468A-8F77-B5EAF8950E86}" cxnId="{85788E65-AB3F-42DF-94C3-460FDD7D886B}" type="parTrans">
      <dgm:prSet/>
      <dgm:spPr/>
      <dgm:t>
        <a:bodyPr/>
        <a:lstStyle/>
        <a:p>
          <a:endParaRPr lang="zh-CN" altLang="en-US"/>
        </a:p>
      </dgm:t>
    </dgm:pt>
    <dgm:pt modelId="{A175D844-4064-4E44-B4AB-A636E577F9D5}" cxnId="{85788E65-AB3F-42DF-94C3-460FDD7D886B}" type="sibTrans">
      <dgm:prSet/>
      <dgm:spPr/>
      <dgm:t>
        <a:bodyPr/>
        <a:lstStyle/>
        <a:p>
          <a:endParaRPr lang="zh-CN" altLang="en-US"/>
        </a:p>
      </dgm:t>
    </dgm:pt>
    <dgm:pt modelId="{DD1C7BA3-6220-4374-A62A-71AF186BABED}">
      <dgm:prSet phldrT="[文本]" phldr="0" custT="0"/>
      <dgm:spPr/>
      <dgm:t>
        <a:bodyPr vert="horz" wrap="square"/>
        <a:p>
          <a:pPr algn="l">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特殊家庭、特殊儿童的家庭教育指导</a:t>
          </a: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dgm:t>
    </dgm:pt>
    <dgm:pt modelId="{62E003BF-F097-4B68-9879-C457A42E652D}" cxnId="{BA06D175-3897-47EA-BFC9-B1FE5DBDC93E}" type="parTrans">
      <dgm:prSet/>
      <dgm:spPr/>
      <dgm:t>
        <a:bodyPr/>
        <a:lstStyle/>
        <a:p>
          <a:endParaRPr lang="zh-CN" altLang="en-US"/>
        </a:p>
      </dgm:t>
    </dgm:pt>
    <dgm:pt modelId="{53F096C5-8AC1-4179-838D-704F296FD258}" cxnId="{BA06D175-3897-47EA-BFC9-B1FE5DBDC93E}" type="sibTrans">
      <dgm:prSet/>
      <dgm:spPr/>
      <dgm:t>
        <a:bodyPr/>
        <a:lstStyle/>
        <a:p>
          <a:endParaRPr lang="zh-CN" altLang="en-US"/>
        </a:p>
      </dgm:t>
    </dgm:pt>
    <dgm:pt modelId="{0426ADB8-F6E8-464B-96C1-F781BE18A5CF}" type="pres">
      <dgm:prSet presAssocID="{8700DBBB-B13A-463A-ABED-28CC76418773}" presName="Name0" presStyleCnt="0">
        <dgm:presLayoutVars>
          <dgm:dir/>
          <dgm:resizeHandles val="exact"/>
        </dgm:presLayoutVars>
      </dgm:prSet>
      <dgm:spPr/>
      <dgm:t>
        <a:bodyPr/>
        <a:lstStyle/>
        <a:p>
          <a:endParaRPr lang="zh-CN" altLang="en-US"/>
        </a:p>
      </dgm:t>
    </dgm:pt>
    <dgm:pt modelId="{89A54BE3-E407-4EDC-BF93-FD034C6CEDBB}" type="pres">
      <dgm:prSet presAssocID="{9D491FD1-5E0A-42E4-95A3-890EFCDC7D4F}" presName="node" presStyleLbl="node1" presStyleIdx="0" presStyleCnt="7">
        <dgm:presLayoutVars>
          <dgm:bulletEnabled val="1"/>
        </dgm:presLayoutVars>
      </dgm:prSet>
      <dgm:spPr/>
      <dgm:t>
        <a:bodyPr/>
        <a:lstStyle/>
        <a:p>
          <a:endParaRPr lang="zh-CN" altLang="en-US"/>
        </a:p>
      </dgm:t>
    </dgm:pt>
    <dgm:pt modelId="{F1B50B42-EE71-490C-90D1-2D1F7E83FB77}" type="pres">
      <dgm:prSet presAssocID="{E6FA8C2F-C6DE-46FA-AECC-819EC606655C}" presName="sibTrans" presStyleLbl="sibTrans1D1" presStyleIdx="0" presStyleCnt="6"/>
      <dgm:spPr/>
      <dgm:t>
        <a:bodyPr/>
        <a:lstStyle/>
        <a:p>
          <a:endParaRPr lang="zh-CN" altLang="en-US"/>
        </a:p>
      </dgm:t>
    </dgm:pt>
    <dgm:pt modelId="{32B5294D-B6C7-45D3-8169-93B42070683C}" type="pres">
      <dgm:prSet presAssocID="{E6FA8C2F-C6DE-46FA-AECC-819EC606655C}" presName="connectorText" presStyleCnt="0"/>
      <dgm:spPr/>
      <dgm:t>
        <a:bodyPr/>
        <a:lstStyle/>
        <a:p>
          <a:endParaRPr lang="zh-CN" altLang="en-US"/>
        </a:p>
      </dgm:t>
    </dgm:pt>
    <dgm:pt modelId="{E66E368E-3F36-44E3-801B-620084A1524E}" type="pres">
      <dgm:prSet presAssocID="{59CAB358-F61F-4DBC-93DA-B4E593F74D72}" presName="node" presStyleLbl="node1" presStyleIdx="1" presStyleCnt="7">
        <dgm:presLayoutVars>
          <dgm:bulletEnabled val="1"/>
        </dgm:presLayoutVars>
      </dgm:prSet>
      <dgm:spPr/>
      <dgm:t>
        <a:bodyPr/>
        <a:lstStyle/>
        <a:p>
          <a:endParaRPr lang="zh-CN" altLang="en-US"/>
        </a:p>
      </dgm:t>
    </dgm:pt>
    <dgm:pt modelId="{3AF81A48-A771-4255-A271-B3CC23667B0B}" type="pres">
      <dgm:prSet presAssocID="{5012B160-2883-428C-B784-F693FDE37DEE}" presName="sibTrans" presStyleLbl="sibTrans1D1" presStyleIdx="1" presStyleCnt="6"/>
      <dgm:spPr/>
      <dgm:t>
        <a:bodyPr/>
        <a:lstStyle/>
        <a:p>
          <a:endParaRPr lang="zh-CN" altLang="en-US"/>
        </a:p>
      </dgm:t>
    </dgm:pt>
    <dgm:pt modelId="{4AB83042-5203-481A-9F00-C1FD66043A67}" type="pres">
      <dgm:prSet presAssocID="{5012B160-2883-428C-B784-F693FDE37DEE}" presName="connectorText" presStyleCnt="0"/>
      <dgm:spPr/>
      <dgm:t>
        <a:bodyPr/>
        <a:lstStyle/>
        <a:p>
          <a:endParaRPr lang="zh-CN" altLang="en-US"/>
        </a:p>
      </dgm:t>
    </dgm:pt>
    <dgm:pt modelId="{DCE2975B-4CD2-4C26-B5BC-3138EF0E7513}" type="pres">
      <dgm:prSet presAssocID="{19E295CD-E583-40D2-84E8-4AD046512FB9}" presName="node" presStyleLbl="node1" presStyleIdx="2" presStyleCnt="7">
        <dgm:presLayoutVars>
          <dgm:bulletEnabled val="1"/>
        </dgm:presLayoutVars>
      </dgm:prSet>
      <dgm:spPr/>
      <dgm:t>
        <a:bodyPr/>
        <a:lstStyle/>
        <a:p>
          <a:endParaRPr lang="zh-CN" altLang="en-US"/>
        </a:p>
      </dgm:t>
    </dgm:pt>
    <dgm:pt modelId="{D2B76512-5171-45E0-8611-E0131B57BD79}" type="pres">
      <dgm:prSet presAssocID="{EF6BF1CF-9759-4437-A1ED-1B6B06969BBF}" presName="sibTrans" presStyleLbl="sibTrans1D1" presStyleIdx="2" presStyleCnt="6"/>
      <dgm:spPr/>
      <dgm:t>
        <a:bodyPr/>
        <a:lstStyle/>
        <a:p>
          <a:endParaRPr lang="zh-CN" altLang="en-US"/>
        </a:p>
      </dgm:t>
    </dgm:pt>
    <dgm:pt modelId="{C915E398-8993-4CB2-93D4-C956FC731E59}" type="pres">
      <dgm:prSet presAssocID="{EF6BF1CF-9759-4437-A1ED-1B6B06969BBF}" presName="connectorText" presStyleCnt="0"/>
      <dgm:spPr/>
      <dgm:t>
        <a:bodyPr/>
        <a:lstStyle/>
        <a:p>
          <a:endParaRPr lang="zh-CN" altLang="en-US"/>
        </a:p>
      </dgm:t>
    </dgm:pt>
    <dgm:pt modelId="{7E12AF08-7F6C-480E-AD02-45811C516529}" type="pres">
      <dgm:prSet presAssocID="{174D2B45-57A4-4396-8EAB-D907DC3F6AA7}" presName="node" presStyleLbl="node1" presStyleIdx="3" presStyleCnt="7" custScaleX="111557" custScaleY="106213">
        <dgm:presLayoutVars>
          <dgm:bulletEnabled val="1"/>
        </dgm:presLayoutVars>
      </dgm:prSet>
      <dgm:spPr/>
      <dgm:t>
        <a:bodyPr/>
        <a:lstStyle/>
        <a:p>
          <a:endParaRPr lang="zh-CN" altLang="en-US"/>
        </a:p>
      </dgm:t>
    </dgm:pt>
    <dgm:pt modelId="{166E19D1-EB42-4297-B140-B5FD41724DCB}" type="pres">
      <dgm:prSet presAssocID="{00F3492C-9837-4732-B6CC-53E14E6705C6}" presName="sibTrans" presStyleLbl="sibTrans1D1" presStyleIdx="3" presStyleCnt="6"/>
      <dgm:spPr/>
      <dgm:t>
        <a:bodyPr/>
        <a:lstStyle/>
        <a:p>
          <a:endParaRPr lang="zh-CN" altLang="en-US"/>
        </a:p>
      </dgm:t>
    </dgm:pt>
    <dgm:pt modelId="{B207B8C8-1289-46C2-99EC-555F98EBEE20}" type="pres">
      <dgm:prSet presAssocID="{00F3492C-9837-4732-B6CC-53E14E6705C6}" presName="connectorText" presStyleCnt="0"/>
      <dgm:spPr/>
      <dgm:t>
        <a:bodyPr/>
        <a:lstStyle/>
        <a:p>
          <a:endParaRPr lang="zh-CN" altLang="en-US"/>
        </a:p>
      </dgm:t>
    </dgm:pt>
    <dgm:pt modelId="{AC7725BD-19C7-4D2F-BB73-203BC82FD39B}" type="pres">
      <dgm:prSet presAssocID="{00651BD6-DC04-481C-B513-57FF094000CC}" presName="node" presStyleLbl="node1" presStyleIdx="4" presStyleCnt="7">
        <dgm:presLayoutVars>
          <dgm:bulletEnabled val="1"/>
        </dgm:presLayoutVars>
      </dgm:prSet>
      <dgm:spPr/>
      <dgm:t>
        <a:bodyPr/>
        <a:lstStyle/>
        <a:p>
          <a:endParaRPr lang="zh-CN" altLang="en-US"/>
        </a:p>
      </dgm:t>
    </dgm:pt>
    <dgm:pt modelId="{926C72F5-E48B-4A82-B637-DE1CBC1E1120}" type="pres">
      <dgm:prSet presAssocID="{C152AFFF-5A3D-4001-9703-03556C894D58}" presName="sibTrans" presStyleLbl="sibTrans1D1" presStyleIdx="4" presStyleCnt="6"/>
      <dgm:spPr/>
      <dgm:t>
        <a:bodyPr/>
        <a:lstStyle/>
        <a:p>
          <a:endParaRPr lang="zh-CN" altLang="en-US"/>
        </a:p>
      </dgm:t>
    </dgm:pt>
    <dgm:pt modelId="{E32EB948-0523-4D77-B79F-932E2B63F4FD}" type="pres">
      <dgm:prSet presAssocID="{C152AFFF-5A3D-4001-9703-03556C894D58}" presName="connectorText" presStyleCnt="0"/>
      <dgm:spPr/>
      <dgm:t>
        <a:bodyPr/>
        <a:lstStyle/>
        <a:p>
          <a:endParaRPr lang="zh-CN" altLang="en-US"/>
        </a:p>
      </dgm:t>
    </dgm:pt>
    <dgm:pt modelId="{08D01C63-257A-47B0-9E66-A81AD5A914BE}" type="pres">
      <dgm:prSet presAssocID="{C6B97A6A-8E92-4CEC-8028-F77C535DCD9F}" presName="node" presStyleLbl="node1" presStyleIdx="5" presStyleCnt="7" custLinFactNeighborX="-1671" custLinFactNeighborY="928">
        <dgm:presLayoutVars>
          <dgm:bulletEnabled val="1"/>
        </dgm:presLayoutVars>
      </dgm:prSet>
      <dgm:spPr/>
      <dgm:t>
        <a:bodyPr/>
        <a:lstStyle/>
        <a:p>
          <a:endParaRPr lang="zh-CN" altLang="en-US"/>
        </a:p>
      </dgm:t>
    </dgm:pt>
    <dgm:pt modelId="{984B3B3E-B999-4A23-8D35-AA3B2532B552}" type="pres">
      <dgm:prSet presAssocID="{A175D844-4064-4E44-B4AB-A636E577F9D5}" presName="sibTrans" presStyleLbl="sibTrans1D1" presStyleIdx="5" presStyleCnt="6"/>
      <dgm:spPr/>
      <dgm:t>
        <a:bodyPr/>
        <a:lstStyle/>
        <a:p>
          <a:endParaRPr lang="zh-CN" altLang="en-US"/>
        </a:p>
      </dgm:t>
    </dgm:pt>
    <dgm:pt modelId="{80E6ED9F-6709-4473-877E-27C5B4E9E0F0}" type="pres">
      <dgm:prSet presAssocID="{A175D844-4064-4E44-B4AB-A636E577F9D5}" presName="connectorText" presStyleCnt="0"/>
      <dgm:spPr/>
      <dgm:t>
        <a:bodyPr/>
        <a:lstStyle/>
        <a:p>
          <a:endParaRPr lang="zh-CN" altLang="en-US"/>
        </a:p>
      </dgm:t>
    </dgm:pt>
    <dgm:pt modelId="{164AF7AB-6621-4289-B21B-2B325D10053B}" type="pres">
      <dgm:prSet presAssocID="{DD1C7BA3-6220-4374-A62A-71AF186BABED}" presName="node" presStyleLbl="node1" presStyleIdx="6" presStyleCnt="7">
        <dgm:presLayoutVars>
          <dgm:bulletEnabled val="1"/>
        </dgm:presLayoutVars>
      </dgm:prSet>
      <dgm:spPr/>
      <dgm:t>
        <a:bodyPr/>
        <a:lstStyle/>
        <a:p>
          <a:endParaRPr lang="zh-CN" altLang="en-US"/>
        </a:p>
      </dgm:t>
    </dgm:pt>
  </dgm:ptLst>
  <dgm:cxnLst>
    <dgm:cxn modelId="{EB4CF164-5385-4755-BADB-BBE535D1EDC6}" srcId="{8700DBBB-B13A-463A-ABED-28CC76418773}" destId="{9D491FD1-5E0A-42E4-95A3-890EFCDC7D4F}" srcOrd="0" destOrd="0" parTransId="{0D7C48DB-955D-4B3E-AA0B-9FA6082712CE}" sibTransId="{E6FA8C2F-C6DE-46FA-AECC-819EC606655C}"/>
    <dgm:cxn modelId="{29BD7D79-93D0-424C-B25D-2FD0F1CDD6EE}" srcId="{8700DBBB-B13A-463A-ABED-28CC76418773}" destId="{59CAB358-F61F-4DBC-93DA-B4E593F74D72}" srcOrd="1" destOrd="0" parTransId="{41689A05-10FC-492A-AAE6-F881D7168961}" sibTransId="{5012B160-2883-428C-B784-F693FDE37DEE}"/>
    <dgm:cxn modelId="{8F618CE1-CDB8-46E9-A321-16A046AE725F}" srcId="{8700DBBB-B13A-463A-ABED-28CC76418773}" destId="{19E295CD-E583-40D2-84E8-4AD046512FB9}" srcOrd="2" destOrd="0" parTransId="{EE2DB5C4-3ED2-4FB3-9E4C-FB34984897D3}" sibTransId="{EF6BF1CF-9759-4437-A1ED-1B6B06969BBF}"/>
    <dgm:cxn modelId="{EED363E4-8307-4B3E-AE12-18772365398D}" srcId="{8700DBBB-B13A-463A-ABED-28CC76418773}" destId="{174D2B45-57A4-4396-8EAB-D907DC3F6AA7}" srcOrd="3" destOrd="0" parTransId="{7788C7F5-384D-4721-8709-C5EB2EA278FE}" sibTransId="{00F3492C-9837-4732-B6CC-53E14E6705C6}"/>
    <dgm:cxn modelId="{23E206DC-3689-45EF-ABBA-C55EC4538CF6}" srcId="{8700DBBB-B13A-463A-ABED-28CC76418773}" destId="{00651BD6-DC04-481C-B513-57FF094000CC}" srcOrd="4" destOrd="0" parTransId="{0344431C-C595-406F-A690-5CB3D565C6AF}" sibTransId="{C152AFFF-5A3D-4001-9703-03556C894D58}"/>
    <dgm:cxn modelId="{85788E65-AB3F-42DF-94C3-460FDD7D886B}" srcId="{8700DBBB-B13A-463A-ABED-28CC76418773}" destId="{C6B97A6A-8E92-4CEC-8028-F77C535DCD9F}" srcOrd="5" destOrd="0" parTransId="{3098A8BA-A617-468A-8F77-B5EAF8950E86}" sibTransId="{A175D844-4064-4E44-B4AB-A636E577F9D5}"/>
    <dgm:cxn modelId="{BA06D175-3897-47EA-BFC9-B1FE5DBDC93E}" srcId="{8700DBBB-B13A-463A-ABED-28CC76418773}" destId="{DD1C7BA3-6220-4374-A62A-71AF186BABED}" srcOrd="6" destOrd="0" parTransId="{62E003BF-F097-4B68-9879-C457A42E652D}" sibTransId="{53F096C5-8AC1-4179-838D-704F296FD258}"/>
    <dgm:cxn modelId="{D1B96592-827E-44BD-99C2-E793E99D9B84}" type="presOf" srcId="{8700DBBB-B13A-463A-ABED-28CC76418773}" destId="{0426ADB8-F6E8-464B-96C1-F781BE18A5CF}" srcOrd="0" destOrd="0" presId="urn:microsoft.com/office/officeart/2005/8/layout/bProcess3#1"/>
    <dgm:cxn modelId="{6E2E1BCC-2E3C-4314-8C00-FFB6B0114C24}" type="presParOf" srcId="{0426ADB8-F6E8-464B-96C1-F781BE18A5CF}" destId="{89A54BE3-E407-4EDC-BF93-FD034C6CEDBB}" srcOrd="0" destOrd="0" presId="urn:microsoft.com/office/officeart/2005/8/layout/bProcess3#1"/>
    <dgm:cxn modelId="{E19077F9-C975-4403-8682-4F65879BAA79}" type="presOf" srcId="{9D491FD1-5E0A-42E4-95A3-890EFCDC7D4F}" destId="{89A54BE3-E407-4EDC-BF93-FD034C6CEDBB}" srcOrd="0" destOrd="0" presId="urn:microsoft.com/office/officeart/2005/8/layout/bProcess3#1"/>
    <dgm:cxn modelId="{EFAD249A-23A6-49EB-9C41-0091FE87C377}" type="presParOf" srcId="{0426ADB8-F6E8-464B-96C1-F781BE18A5CF}" destId="{F1B50B42-EE71-490C-90D1-2D1F7E83FB77}" srcOrd="1" destOrd="0" presId="urn:microsoft.com/office/officeart/2005/8/layout/bProcess3#1"/>
    <dgm:cxn modelId="{EDC72722-A420-4112-B0E9-73BDA5037EEE}" type="presOf" srcId="{E6FA8C2F-C6DE-46FA-AECC-819EC606655C}" destId="{F1B50B42-EE71-490C-90D1-2D1F7E83FB77}" srcOrd="0" destOrd="0" presId="urn:microsoft.com/office/officeart/2005/8/layout/bProcess3#1"/>
    <dgm:cxn modelId="{04BCE409-E26C-4786-B44B-E41C11171168}" type="presParOf" srcId="{F1B50B42-EE71-490C-90D1-2D1F7E83FB77}" destId="{32B5294D-B6C7-45D3-8169-93B42070683C}" srcOrd="0" destOrd="1" presId="urn:microsoft.com/office/officeart/2005/8/layout/bProcess3#1"/>
    <dgm:cxn modelId="{31C777CE-5D6F-4071-9A35-8636EF499201}" type="presOf" srcId="{E6FA8C2F-C6DE-46FA-AECC-819EC606655C}" destId="{32B5294D-B6C7-45D3-8169-93B42070683C}" srcOrd="1" destOrd="0" presId="urn:microsoft.com/office/officeart/2005/8/layout/bProcess3#1"/>
    <dgm:cxn modelId="{9441ED80-5EC4-4C3D-8F41-AE7B737A7ED9}" type="presParOf" srcId="{0426ADB8-F6E8-464B-96C1-F781BE18A5CF}" destId="{E66E368E-3F36-44E3-801B-620084A1524E}" srcOrd="2" destOrd="0" presId="urn:microsoft.com/office/officeart/2005/8/layout/bProcess3#1"/>
    <dgm:cxn modelId="{690C5B27-7E76-4689-BBEB-66A4469F1102}" type="presOf" srcId="{59CAB358-F61F-4DBC-93DA-B4E593F74D72}" destId="{E66E368E-3F36-44E3-801B-620084A1524E}" srcOrd="0" destOrd="0" presId="urn:microsoft.com/office/officeart/2005/8/layout/bProcess3#1"/>
    <dgm:cxn modelId="{8371E1AC-4D52-41C7-93FE-0E3FDB006830}" type="presParOf" srcId="{0426ADB8-F6E8-464B-96C1-F781BE18A5CF}" destId="{3AF81A48-A771-4255-A271-B3CC23667B0B}" srcOrd="3" destOrd="0" presId="urn:microsoft.com/office/officeart/2005/8/layout/bProcess3#1"/>
    <dgm:cxn modelId="{F290D227-89B7-4BEA-ABFE-36774E45D53B}" type="presOf" srcId="{5012B160-2883-428C-B784-F693FDE37DEE}" destId="{3AF81A48-A771-4255-A271-B3CC23667B0B}" srcOrd="0" destOrd="0" presId="urn:microsoft.com/office/officeart/2005/8/layout/bProcess3#1"/>
    <dgm:cxn modelId="{5EA25D30-9D92-4A0D-8659-337E682FF6DC}" type="presParOf" srcId="{3AF81A48-A771-4255-A271-B3CC23667B0B}" destId="{4AB83042-5203-481A-9F00-C1FD66043A67}" srcOrd="0" destOrd="3" presId="urn:microsoft.com/office/officeart/2005/8/layout/bProcess3#1"/>
    <dgm:cxn modelId="{699F5849-91F5-435A-805F-7E7063BFD06B}" type="presOf" srcId="{5012B160-2883-428C-B784-F693FDE37DEE}" destId="{4AB83042-5203-481A-9F00-C1FD66043A67}" srcOrd="1" destOrd="0" presId="urn:microsoft.com/office/officeart/2005/8/layout/bProcess3#1"/>
    <dgm:cxn modelId="{6C9DC382-720B-4DAA-B0AD-212BC2AC4600}" type="presParOf" srcId="{0426ADB8-F6E8-464B-96C1-F781BE18A5CF}" destId="{DCE2975B-4CD2-4C26-B5BC-3138EF0E7513}" srcOrd="4" destOrd="0" presId="urn:microsoft.com/office/officeart/2005/8/layout/bProcess3#1"/>
    <dgm:cxn modelId="{8A1E101B-1445-47A1-ADFB-F2DB4F0EE259}" type="presOf" srcId="{19E295CD-E583-40D2-84E8-4AD046512FB9}" destId="{DCE2975B-4CD2-4C26-B5BC-3138EF0E7513}" srcOrd="0" destOrd="0" presId="urn:microsoft.com/office/officeart/2005/8/layout/bProcess3#1"/>
    <dgm:cxn modelId="{D57B0200-5A27-4791-8666-A707057A1EE6}" type="presParOf" srcId="{0426ADB8-F6E8-464B-96C1-F781BE18A5CF}" destId="{D2B76512-5171-45E0-8611-E0131B57BD79}" srcOrd="5" destOrd="0" presId="urn:microsoft.com/office/officeart/2005/8/layout/bProcess3#1"/>
    <dgm:cxn modelId="{FB60D475-09A3-42C0-A78A-A78B1C18E215}" type="presOf" srcId="{EF6BF1CF-9759-4437-A1ED-1B6B06969BBF}" destId="{D2B76512-5171-45E0-8611-E0131B57BD79}" srcOrd="0" destOrd="0" presId="urn:microsoft.com/office/officeart/2005/8/layout/bProcess3#1"/>
    <dgm:cxn modelId="{EF488780-32A2-4369-AF85-F04A2F7B4D87}" type="presParOf" srcId="{D2B76512-5171-45E0-8611-E0131B57BD79}" destId="{C915E398-8993-4CB2-93D4-C956FC731E59}" srcOrd="0" destOrd="5" presId="urn:microsoft.com/office/officeart/2005/8/layout/bProcess3#1"/>
    <dgm:cxn modelId="{B651AB0C-B7D0-4087-BD0C-7A9F0438ACE9}" type="presOf" srcId="{EF6BF1CF-9759-4437-A1ED-1B6B06969BBF}" destId="{C915E398-8993-4CB2-93D4-C956FC731E59}" srcOrd="1" destOrd="0" presId="urn:microsoft.com/office/officeart/2005/8/layout/bProcess3#1"/>
    <dgm:cxn modelId="{5E9A949A-8E4B-4A40-B990-E58F81E936BD}" type="presParOf" srcId="{0426ADB8-F6E8-464B-96C1-F781BE18A5CF}" destId="{7E12AF08-7F6C-480E-AD02-45811C516529}" srcOrd="6" destOrd="0" presId="urn:microsoft.com/office/officeart/2005/8/layout/bProcess3#1"/>
    <dgm:cxn modelId="{3F93B429-71FA-4B2E-91DA-FD4DE4703E9F}" type="presOf" srcId="{174D2B45-57A4-4396-8EAB-D907DC3F6AA7}" destId="{7E12AF08-7F6C-480E-AD02-45811C516529}" srcOrd="0" destOrd="0" presId="urn:microsoft.com/office/officeart/2005/8/layout/bProcess3#1"/>
    <dgm:cxn modelId="{A747C997-32F1-44FB-A0B1-FE31D77FEE0A}" type="presParOf" srcId="{0426ADB8-F6E8-464B-96C1-F781BE18A5CF}" destId="{166E19D1-EB42-4297-B140-B5FD41724DCB}" srcOrd="7" destOrd="0" presId="urn:microsoft.com/office/officeart/2005/8/layout/bProcess3#1"/>
    <dgm:cxn modelId="{3DAC4272-89BF-4E7F-823B-7780AF4AC0ED}" type="presOf" srcId="{00F3492C-9837-4732-B6CC-53E14E6705C6}" destId="{166E19D1-EB42-4297-B140-B5FD41724DCB}" srcOrd="0" destOrd="0" presId="urn:microsoft.com/office/officeart/2005/8/layout/bProcess3#1"/>
    <dgm:cxn modelId="{6048CA6E-EAA8-4CA4-8A96-58711FAEF140}" type="presParOf" srcId="{166E19D1-EB42-4297-B140-B5FD41724DCB}" destId="{B207B8C8-1289-46C2-99EC-555F98EBEE20}" srcOrd="0" destOrd="7" presId="urn:microsoft.com/office/officeart/2005/8/layout/bProcess3#1"/>
    <dgm:cxn modelId="{3DA2DA9C-1545-4492-820C-DD28D26491C3}" type="presOf" srcId="{00F3492C-9837-4732-B6CC-53E14E6705C6}" destId="{B207B8C8-1289-46C2-99EC-555F98EBEE20}" srcOrd="1" destOrd="0" presId="urn:microsoft.com/office/officeart/2005/8/layout/bProcess3#1"/>
    <dgm:cxn modelId="{1136F2AB-F7A2-460F-A13F-381A3FB64875}" type="presParOf" srcId="{0426ADB8-F6E8-464B-96C1-F781BE18A5CF}" destId="{AC7725BD-19C7-4D2F-BB73-203BC82FD39B}" srcOrd="8" destOrd="0" presId="urn:microsoft.com/office/officeart/2005/8/layout/bProcess3#1"/>
    <dgm:cxn modelId="{B9721EDC-AB6F-450F-B359-ACEC1CD08EE8}" type="presOf" srcId="{00651BD6-DC04-481C-B513-57FF094000CC}" destId="{AC7725BD-19C7-4D2F-BB73-203BC82FD39B}" srcOrd="0" destOrd="0" presId="urn:microsoft.com/office/officeart/2005/8/layout/bProcess3#1"/>
    <dgm:cxn modelId="{09FFF610-0EF4-4B43-A4E8-4C1980607E31}" type="presParOf" srcId="{0426ADB8-F6E8-464B-96C1-F781BE18A5CF}" destId="{926C72F5-E48B-4A82-B637-DE1CBC1E1120}" srcOrd="9" destOrd="0" presId="urn:microsoft.com/office/officeart/2005/8/layout/bProcess3#1"/>
    <dgm:cxn modelId="{18D75020-76AD-435E-B54E-9523274135E7}" type="presOf" srcId="{C152AFFF-5A3D-4001-9703-03556C894D58}" destId="{926C72F5-E48B-4A82-B637-DE1CBC1E1120}" srcOrd="0" destOrd="0" presId="urn:microsoft.com/office/officeart/2005/8/layout/bProcess3#1"/>
    <dgm:cxn modelId="{53BAF0D2-375D-426D-8792-170F104D32D3}" type="presParOf" srcId="{926C72F5-E48B-4A82-B637-DE1CBC1E1120}" destId="{E32EB948-0523-4D77-B79F-932E2B63F4FD}" srcOrd="0" destOrd="9" presId="urn:microsoft.com/office/officeart/2005/8/layout/bProcess3#1"/>
    <dgm:cxn modelId="{0772BCF6-9895-4162-8051-5C767A04E44A}" type="presOf" srcId="{C152AFFF-5A3D-4001-9703-03556C894D58}" destId="{E32EB948-0523-4D77-B79F-932E2B63F4FD}" srcOrd="1" destOrd="0" presId="urn:microsoft.com/office/officeart/2005/8/layout/bProcess3#1"/>
    <dgm:cxn modelId="{1A4A5500-BF43-44A2-839A-9F6E628A1E46}" type="presParOf" srcId="{0426ADB8-F6E8-464B-96C1-F781BE18A5CF}" destId="{08D01C63-257A-47B0-9E66-A81AD5A914BE}" srcOrd="10" destOrd="0" presId="urn:microsoft.com/office/officeart/2005/8/layout/bProcess3#1"/>
    <dgm:cxn modelId="{1C3BECF6-D32E-45EC-8ECE-CEABD9C2AED5}" type="presOf" srcId="{C6B97A6A-8E92-4CEC-8028-F77C535DCD9F}" destId="{08D01C63-257A-47B0-9E66-A81AD5A914BE}" srcOrd="0" destOrd="0" presId="urn:microsoft.com/office/officeart/2005/8/layout/bProcess3#1"/>
    <dgm:cxn modelId="{22A4CE17-F6A4-4F32-8C3E-5668A1A425A4}" type="presParOf" srcId="{0426ADB8-F6E8-464B-96C1-F781BE18A5CF}" destId="{984B3B3E-B999-4A23-8D35-AA3B2532B552}" srcOrd="11" destOrd="0" presId="urn:microsoft.com/office/officeart/2005/8/layout/bProcess3#1"/>
    <dgm:cxn modelId="{09A425D9-0CBA-4FAC-A0B6-A2C6D3149ED3}" type="presOf" srcId="{A175D844-4064-4E44-B4AB-A636E577F9D5}" destId="{984B3B3E-B999-4A23-8D35-AA3B2532B552}" srcOrd="0" destOrd="0" presId="urn:microsoft.com/office/officeart/2005/8/layout/bProcess3#1"/>
    <dgm:cxn modelId="{A7E20888-444B-4463-A4E3-EEEF7D286CBE}" type="presParOf" srcId="{984B3B3E-B999-4A23-8D35-AA3B2532B552}" destId="{80E6ED9F-6709-4473-877E-27C5B4E9E0F0}" srcOrd="0" destOrd="11" presId="urn:microsoft.com/office/officeart/2005/8/layout/bProcess3#1"/>
    <dgm:cxn modelId="{DDB8E45D-6920-4441-A0D2-D42B0B7CBE58}" type="presOf" srcId="{A175D844-4064-4E44-B4AB-A636E577F9D5}" destId="{80E6ED9F-6709-4473-877E-27C5B4E9E0F0}" srcOrd="1" destOrd="0" presId="urn:microsoft.com/office/officeart/2005/8/layout/bProcess3#1"/>
    <dgm:cxn modelId="{E93052ED-D7F7-4F77-836C-4C17C0F92A11}" type="presParOf" srcId="{0426ADB8-F6E8-464B-96C1-F781BE18A5CF}" destId="{164AF7AB-6621-4289-B21B-2B325D10053B}" srcOrd="12" destOrd="0" presId="urn:microsoft.com/office/officeart/2005/8/layout/bProcess3#1"/>
    <dgm:cxn modelId="{E135AA95-34D6-4DE8-9E08-9D860F06716B}" type="presOf" srcId="{DD1C7BA3-6220-4374-A62A-71AF186BABED}" destId="{164AF7AB-6621-4289-B21B-2B325D10053B}" srcOrd="0" destOrd="0" presId="urn:microsoft.com/office/officeart/2005/8/layout/bProcess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7E718E-403E-47A1-ADED-F8595536753F}" type="doc">
      <dgm:prSet loTypeId="process" loCatId="process" qsTypeId="urn:microsoft.com/office/officeart/2005/8/quickstyle/simple1#7" qsCatId="simple" csTypeId="urn:microsoft.com/office/officeart/2005/8/colors/accent1_2#7" csCatId="accent1" phldr="1"/>
      <dgm:spPr/>
      <dgm:t>
        <a:bodyPr/>
        <a:lstStyle/>
        <a:p>
          <a:endParaRPr lang="zh-CN" altLang="en-US"/>
        </a:p>
      </dgm:t>
    </dgm:pt>
    <dgm:pt modelId="{F53003A2-ACC5-4D66-83C8-0D5181B22B25}">
      <dgm:prSet phldrT="[文本]" phldr="0" custT="1"/>
      <dgm:spPr/>
      <dgm:t>
        <a:bodyPr vert="horz" wrap="square"/>
        <a:p>
          <a:pPr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2015</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年和</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年修订</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人口与计划生育法</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A7FD20AE-42C3-448C-A337-BDF565CB5B70}" cxnId="{1DC7D4EF-27C4-438B-B170-12152235EE41}" type="parTrans">
      <dgm:prSet/>
      <dgm:spPr/>
      <dgm:t>
        <a:bodyPr/>
        <a:lstStyle/>
        <a:p>
          <a:endParaRPr lang="zh-CN" altLang="en-US"/>
        </a:p>
      </dgm:t>
    </dgm:pt>
    <dgm:pt modelId="{6FC0D569-C368-490C-B85C-973DAE14884D}" cxnId="{1DC7D4EF-27C4-438B-B170-12152235EE41}" type="sibTrans">
      <dgm:prSet/>
      <dgm:spPr/>
      <dgm:t>
        <a:bodyPr/>
        <a:lstStyle/>
        <a:p>
          <a:endParaRPr lang="zh-CN" altLang="en-US"/>
        </a:p>
      </dgm:t>
    </dgm:pt>
    <dgm:pt modelId="{D9618030-AADF-4954-B69E-BD62ED5816BD}">
      <dgm:prSet phldrT="[文本]" phldr="0" custT="1"/>
      <dgm:spPr/>
      <dgm:t>
        <a:bodyPr vert="horz" wrap="square"/>
        <a:p>
          <a:pPr algn="l">
            <a:lnSpc>
              <a:spcPct val="100000"/>
            </a:lnSpc>
            <a:spcBef>
              <a:spcPct val="0"/>
            </a:spcBef>
            <a:spcAft>
              <a:spcPct val="35000"/>
            </a:spcAft>
          </a:pP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2016</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反家庭暴力法</a:t>
          </a: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1FABDB05-6B9E-4D38-8A70-79DC12B7BF78}" cxnId="{10600374-3E21-412E-8A2E-B4F9585B8AD6}" type="parTrans">
      <dgm:prSet/>
      <dgm:spPr/>
      <dgm:t>
        <a:bodyPr/>
        <a:lstStyle/>
        <a:p>
          <a:endParaRPr lang="zh-CN" altLang="en-US"/>
        </a:p>
      </dgm:t>
    </dgm:pt>
    <dgm:pt modelId="{4BE18E1F-4C30-433D-85F2-566A14B826A4}" cxnId="{10600374-3E21-412E-8A2E-B4F9585B8AD6}" type="sibTrans">
      <dgm:prSet/>
      <dgm:spPr/>
      <dgm:t>
        <a:bodyPr/>
        <a:lstStyle/>
        <a:p>
          <a:endParaRPr lang="zh-CN" altLang="en-US"/>
        </a:p>
      </dgm:t>
    </dgm:pt>
    <dgm:pt modelId="{32FE9A32-FE68-47A9-90C8-0C5A3C2CCAC5}">
      <dgm:prSet phldrT="[文本]" phldr="0" custT="1"/>
      <dgm:spPr/>
      <dgm:t>
        <a:bodyPr vert="horz" wrap="square"/>
        <a:p>
          <a:pPr algn="l">
            <a:lnSpc>
              <a:spcPct val="100000"/>
            </a:lnSpc>
            <a:spcBef>
              <a:spcPct val="0"/>
            </a:spcBef>
            <a:spcAft>
              <a:spcPct val="35000"/>
            </a:spcAft>
          </a:pP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2018 </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年 </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11 </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月，通过</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中华全国妇女联合会章程（修正案）</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，把“传承中华民族家庭美德，树立良好家风，推动形成家庭文明新风尚”作为妇联组织的一项重要工作任务。</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69342E9C-6629-4E69-A13D-3FEC983B6EC4}" cxnId="{D136300E-DDB1-4A25-9B69-76A96C0FBEC0}" type="parTrans">
      <dgm:prSet/>
      <dgm:spPr/>
      <dgm:t>
        <a:bodyPr/>
        <a:lstStyle/>
        <a:p>
          <a:endParaRPr lang="zh-CN" altLang="en-US"/>
        </a:p>
      </dgm:t>
    </dgm:pt>
    <dgm:pt modelId="{25B9C404-B658-4629-B3C8-91DB9A52AF17}" cxnId="{D136300E-DDB1-4A25-9B69-76A96C0FBEC0}" type="sibTrans">
      <dgm:prSet/>
      <dgm:spPr/>
      <dgm:t>
        <a:bodyPr/>
        <a:lstStyle/>
        <a:p>
          <a:endParaRPr lang="zh-CN" altLang="en-US"/>
        </a:p>
      </dgm:t>
    </dgm:pt>
    <dgm:pt modelId="{FB8BDF5C-A735-45CE-BEC1-1EC9F4244EAA}" type="pres">
      <dgm:prSet presAssocID="{2E7E718E-403E-47A1-ADED-F8595536753F}" presName="CompostProcess" presStyleCnt="0">
        <dgm:presLayoutVars>
          <dgm:dir/>
          <dgm:resizeHandles val="exact"/>
        </dgm:presLayoutVars>
      </dgm:prSet>
      <dgm:spPr/>
      <dgm:t>
        <a:bodyPr/>
        <a:lstStyle/>
        <a:p>
          <a:endParaRPr lang="zh-CN" altLang="en-US"/>
        </a:p>
      </dgm:t>
    </dgm:pt>
    <dgm:pt modelId="{024C11C5-0A86-4960-98C9-146D2B4D9204}" type="pres">
      <dgm:prSet presAssocID="{2E7E718E-403E-47A1-ADED-F8595536753F}" presName="arrow" presStyleLbl="bgShp" presStyleIdx="0" presStyleCnt="1"/>
      <dgm:spPr/>
    </dgm:pt>
    <dgm:pt modelId="{DAE5B609-F064-4B98-8F37-B47163FD577E}" type="pres">
      <dgm:prSet presAssocID="{2E7E718E-403E-47A1-ADED-F8595536753F}" presName="linearProcess" presStyleCnt="0"/>
      <dgm:spPr/>
    </dgm:pt>
    <dgm:pt modelId="{F086C1CA-F49B-4E58-8503-3582B585150F}" type="pres">
      <dgm:prSet presAssocID="{F53003A2-ACC5-4D66-83C8-0D5181B22B25}" presName="textNode" presStyleLbl="node1" presStyleIdx="0" presStyleCnt="3">
        <dgm:presLayoutVars>
          <dgm:bulletEnabled val="1"/>
        </dgm:presLayoutVars>
      </dgm:prSet>
      <dgm:spPr/>
      <dgm:t>
        <a:bodyPr/>
        <a:lstStyle/>
        <a:p>
          <a:endParaRPr lang="zh-CN" altLang="en-US"/>
        </a:p>
      </dgm:t>
    </dgm:pt>
    <dgm:pt modelId="{DB1C5689-1B58-4584-925E-40A38DC09232}" type="pres">
      <dgm:prSet presAssocID="{6FC0D569-C368-490C-B85C-973DAE14884D}" presName="sibTrans" presStyleCnt="0"/>
      <dgm:spPr/>
    </dgm:pt>
    <dgm:pt modelId="{D8D4C54E-03F1-4530-B548-A155CDB7CA61}" type="pres">
      <dgm:prSet presAssocID="{D9618030-AADF-4954-B69E-BD62ED5816BD}" presName="textNode" presStyleLbl="node1" presStyleIdx="1" presStyleCnt="3">
        <dgm:presLayoutVars>
          <dgm:bulletEnabled val="1"/>
        </dgm:presLayoutVars>
      </dgm:prSet>
      <dgm:spPr/>
      <dgm:t>
        <a:bodyPr/>
        <a:lstStyle/>
        <a:p>
          <a:endParaRPr lang="zh-CN" altLang="en-US"/>
        </a:p>
      </dgm:t>
    </dgm:pt>
    <dgm:pt modelId="{60F14565-A665-4A9E-A970-A284A1723595}" type="pres">
      <dgm:prSet presAssocID="{4BE18E1F-4C30-433D-85F2-566A14B826A4}" presName="sibTrans" presStyleCnt="0"/>
      <dgm:spPr/>
    </dgm:pt>
    <dgm:pt modelId="{EF9E9EE4-83C2-4E64-8FC5-829A520D2EE6}" type="pres">
      <dgm:prSet presAssocID="{32FE9A32-FE68-47A9-90C8-0C5A3C2CCAC5}" presName="textNode" presStyleLbl="node1" presStyleIdx="2" presStyleCnt="3">
        <dgm:presLayoutVars>
          <dgm:bulletEnabled val="1"/>
        </dgm:presLayoutVars>
      </dgm:prSet>
      <dgm:spPr/>
      <dgm:t>
        <a:bodyPr/>
        <a:lstStyle/>
        <a:p>
          <a:endParaRPr lang="zh-CN" altLang="en-US"/>
        </a:p>
      </dgm:t>
    </dgm:pt>
  </dgm:ptLst>
  <dgm:cxnLst>
    <dgm:cxn modelId="{1DC7D4EF-27C4-438B-B170-12152235EE41}" srcId="{2E7E718E-403E-47A1-ADED-F8595536753F}" destId="{F53003A2-ACC5-4D66-83C8-0D5181B22B25}" srcOrd="0" destOrd="0" parTransId="{A7FD20AE-42C3-448C-A337-BDF565CB5B70}" sibTransId="{6FC0D569-C368-490C-B85C-973DAE14884D}"/>
    <dgm:cxn modelId="{10600374-3E21-412E-8A2E-B4F9585B8AD6}" srcId="{2E7E718E-403E-47A1-ADED-F8595536753F}" destId="{D9618030-AADF-4954-B69E-BD62ED5816BD}" srcOrd="1" destOrd="0" parTransId="{1FABDB05-6B9E-4D38-8A70-79DC12B7BF78}" sibTransId="{4BE18E1F-4C30-433D-85F2-566A14B826A4}"/>
    <dgm:cxn modelId="{D136300E-DDB1-4A25-9B69-76A96C0FBEC0}" srcId="{2E7E718E-403E-47A1-ADED-F8595536753F}" destId="{32FE9A32-FE68-47A9-90C8-0C5A3C2CCAC5}" srcOrd="2" destOrd="0" parTransId="{69342E9C-6629-4E69-A13D-3FEC983B6EC4}" sibTransId="{25B9C404-B658-4629-B3C8-91DB9A52AF17}"/>
    <dgm:cxn modelId="{C5CB7FE0-7803-47ED-BC32-B1BF8EEAB6C3}" type="presOf" srcId="{2E7E718E-403E-47A1-ADED-F8595536753F}" destId="{FB8BDF5C-A735-45CE-BEC1-1EC9F4244EAA}" srcOrd="0" destOrd="0" presId="urn:microsoft.com/office/officeart/2005/8/layout/hProcess9#3"/>
    <dgm:cxn modelId="{FE14140C-62FD-488D-854B-93192F068B96}" type="presParOf" srcId="{FB8BDF5C-A735-45CE-BEC1-1EC9F4244EAA}" destId="{024C11C5-0A86-4960-98C9-146D2B4D9204}" srcOrd="0" destOrd="0" presId="urn:microsoft.com/office/officeart/2005/8/layout/hProcess9#3"/>
    <dgm:cxn modelId="{83678913-9EA7-469E-9A0D-DE17360FC177}" type="presParOf" srcId="{FB8BDF5C-A735-45CE-BEC1-1EC9F4244EAA}" destId="{DAE5B609-F064-4B98-8F37-B47163FD577E}" srcOrd="1" destOrd="0" presId="urn:microsoft.com/office/officeart/2005/8/layout/hProcess9#3"/>
    <dgm:cxn modelId="{F9C7AE30-D74B-401C-966E-830A997EB28D}" type="presParOf" srcId="{DAE5B609-F064-4B98-8F37-B47163FD577E}" destId="{F086C1CA-F49B-4E58-8503-3582B585150F}" srcOrd="0" destOrd="1" presId="urn:microsoft.com/office/officeart/2005/8/layout/hProcess9#3"/>
    <dgm:cxn modelId="{AED16B89-38BF-4BAD-937F-D378BF392FB1}" type="presOf" srcId="{F53003A2-ACC5-4D66-83C8-0D5181B22B25}" destId="{F086C1CA-F49B-4E58-8503-3582B585150F}" srcOrd="0" destOrd="0" presId="urn:microsoft.com/office/officeart/2005/8/layout/hProcess9#3"/>
    <dgm:cxn modelId="{A1BB9B22-1F48-4533-9DFC-A9ECA16BBC76}" type="presParOf" srcId="{DAE5B609-F064-4B98-8F37-B47163FD577E}" destId="{DB1C5689-1B58-4584-925E-40A38DC09232}" srcOrd="1" destOrd="1" presId="urn:microsoft.com/office/officeart/2005/8/layout/hProcess9#3"/>
    <dgm:cxn modelId="{B06CEE6F-2AE9-4AC6-9381-FEAE9D0A15D3}" type="presParOf" srcId="{DAE5B609-F064-4B98-8F37-B47163FD577E}" destId="{D8D4C54E-03F1-4530-B548-A155CDB7CA61}" srcOrd="2" destOrd="1" presId="urn:microsoft.com/office/officeart/2005/8/layout/hProcess9#3"/>
    <dgm:cxn modelId="{544720E6-CB8B-4B56-8071-4E036B7B2AB4}" type="presOf" srcId="{D9618030-AADF-4954-B69E-BD62ED5816BD}" destId="{D8D4C54E-03F1-4530-B548-A155CDB7CA61}" srcOrd="0" destOrd="0" presId="urn:microsoft.com/office/officeart/2005/8/layout/hProcess9#3"/>
    <dgm:cxn modelId="{E7D67376-8B3C-4630-9679-DA7C54E95337}" type="presParOf" srcId="{DAE5B609-F064-4B98-8F37-B47163FD577E}" destId="{60F14565-A665-4A9E-A970-A284A1723595}" srcOrd="3" destOrd="1" presId="urn:microsoft.com/office/officeart/2005/8/layout/hProcess9#3"/>
    <dgm:cxn modelId="{93BC83B8-9165-4ED3-85CF-DFFA4AEBB10A}" type="presParOf" srcId="{DAE5B609-F064-4B98-8F37-B47163FD577E}" destId="{EF9E9EE4-83C2-4E64-8FC5-829A520D2EE6}" srcOrd="4" destOrd="1" presId="urn:microsoft.com/office/officeart/2005/8/layout/hProcess9#3"/>
    <dgm:cxn modelId="{653AD023-A19A-4D18-AD3D-86452ABCF44A}" type="presOf" srcId="{32FE9A32-FE68-47A9-90C8-0C5A3C2CCAC5}" destId="{EF9E9EE4-83C2-4E64-8FC5-829A520D2EE6}" srcOrd="0" destOrd="0" presId="urn:microsoft.com/office/officeart/2005/8/layout/hProcess9#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3CD3D2-2681-4419-985E-83816233EF57}" type="doc">
      <dgm:prSet loTypeId="process" loCatId="process" qsTypeId="urn:microsoft.com/office/officeart/2005/8/quickstyle/simple1#8" qsCatId="simple" csTypeId="urn:microsoft.com/office/officeart/2005/8/colors/accent1_2#8" csCatId="accent1" phldr="1"/>
      <dgm:spPr/>
    </dgm:pt>
    <dgm:pt modelId="{9430A448-7C4E-4545-95C1-8D1CB2F7FCCF}">
      <dgm:prSet phldrT="[文本]" phldr="0" custT="1"/>
      <dgm:spPr/>
      <dgm:t>
        <a:bodyPr vert="horz" wrap="square"/>
        <a:p>
          <a:pPr algn="l">
            <a:lnSpc>
              <a:spcPct val="100000"/>
            </a:lnSpc>
            <a:spcBef>
              <a:spcPct val="0"/>
            </a:spcBef>
            <a:spcAft>
              <a:spcPct val="35000"/>
            </a:spcAft>
          </a:pP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月实施的</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民法典</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婚姻家庭编，在第 </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1043 </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条第一款规定</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家庭应当树立优良家风，弘扬家庭美德，重视家庭文明建设。” 这与人民群众生活十分密切，感受最为直接</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A0F40DB5-3F9A-444C-9799-4589E88E49A4}" cxnId="{0AAB365F-9B23-4248-BCE1-E17A55180400}" type="parTrans">
      <dgm:prSet/>
      <dgm:spPr/>
      <dgm:t>
        <a:bodyPr/>
        <a:lstStyle/>
        <a:p>
          <a:endParaRPr lang="zh-CN" altLang="en-US"/>
        </a:p>
      </dgm:t>
    </dgm:pt>
    <dgm:pt modelId="{C0B3EE14-6F6F-41B4-AB25-1C5EACB35B8A}" cxnId="{0AAB365F-9B23-4248-BCE1-E17A55180400}" type="sibTrans">
      <dgm:prSet/>
      <dgm:spPr/>
      <dgm:t>
        <a:bodyPr/>
        <a:lstStyle/>
        <a:p>
          <a:endParaRPr lang="zh-CN" altLang="en-US"/>
        </a:p>
      </dgm:t>
    </dgm:pt>
    <dgm:pt modelId="{A2230C12-B099-495C-9BCF-237CD4B76B70}">
      <dgm:prSet phldrT="[文本]" phldr="0" custT="1"/>
      <dgm:spPr/>
      <dgm:t>
        <a:bodyPr vert="horz" wrap="square"/>
        <a:p>
          <a:pPr algn="l">
            <a:lnSpc>
              <a:spcPct val="100000"/>
            </a:lnSpc>
            <a:spcBef>
              <a:spcPct val="0"/>
            </a:spcBef>
            <a:spcAft>
              <a:spcPct val="35000"/>
            </a:spcAft>
          </a:pP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月</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家庭教育促进法</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为了发扬中华民族重视家庭教育的优良传统，引导全社会注重家庭、家教、家风，增进家庭幸福与社会和谐，培养德智体美劳全面发展的社会主义建设者和接班人，制定本法。</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B7FD1FB5-F6E7-4033-B5B7-F89B5F71D88C}" cxnId="{D786EAD8-EE86-43C9-AD8D-688821F814C4}" type="parTrans">
      <dgm:prSet/>
      <dgm:spPr/>
      <dgm:t>
        <a:bodyPr/>
        <a:lstStyle/>
        <a:p>
          <a:endParaRPr lang="zh-CN" altLang="en-US"/>
        </a:p>
      </dgm:t>
    </dgm:pt>
    <dgm:pt modelId="{A8464722-EA29-4C94-B247-6C35F06229BF}" cxnId="{D786EAD8-EE86-43C9-AD8D-688821F814C4}" type="sibTrans">
      <dgm:prSet/>
      <dgm:spPr/>
      <dgm:t>
        <a:bodyPr/>
        <a:lstStyle/>
        <a:p>
          <a:endParaRPr lang="zh-CN" altLang="en-US"/>
        </a:p>
      </dgm:t>
    </dgm:pt>
    <dgm:pt modelId="{7AABF7C1-3940-4765-85F1-620FF2FCAF02}">
      <dgm:prSet phldr="0" custT="0"/>
      <dgm:spPr/>
      <dgm:t>
        <a:bodyPr vert="horz" wrap="square"/>
        <a:p>
          <a:pPr algn="l">
            <a:lnSpc>
              <a:spcPct val="100000"/>
            </a:lnSpc>
            <a:spcBef>
              <a:spcPct val="0"/>
            </a:spcBef>
            <a:spcAft>
              <a:spcPct val="35000"/>
            </a:spcAft>
          </a:pP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4</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月，全国妇联、教育部等</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11</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个部门印发</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关于指导推进家庭教育的五年规划</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(2021—2025</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。把构建覆盖城乡的家庭教育指导服务体系、健全学校家庭社会协同育人机制、促进儿童健康成长确立为今后一个时期家庭教育发展的根本目标。</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dgm:t>
    </dgm:pt>
    <dgm:pt modelId="{2E8FF391-3069-4D35-990B-77321D9FBD12}" cxnId="{8ADBF4B7-B097-466A-8D5D-5805E594E368}" type="parTrans">
      <dgm:prSet/>
      <dgm:spPr/>
      <dgm:t>
        <a:bodyPr/>
        <a:lstStyle/>
        <a:p>
          <a:endParaRPr lang="zh-CN" altLang="en-US"/>
        </a:p>
      </dgm:t>
    </dgm:pt>
    <dgm:pt modelId="{BE4CE359-13AE-4C6A-9D4D-5F8D227D6694}" cxnId="{8ADBF4B7-B097-466A-8D5D-5805E594E368}" type="sibTrans">
      <dgm:prSet/>
      <dgm:spPr/>
      <dgm:t>
        <a:bodyPr/>
        <a:lstStyle/>
        <a:p>
          <a:endParaRPr lang="zh-CN" altLang="en-US"/>
        </a:p>
      </dgm:t>
    </dgm:pt>
    <dgm:pt modelId="{5FE49959-D7ED-434E-B855-794E9E04B3A1}" type="pres">
      <dgm:prSet presAssocID="{713CD3D2-2681-4419-985E-83816233EF57}" presName="CompostProcess" presStyleCnt="0">
        <dgm:presLayoutVars>
          <dgm:dir/>
          <dgm:resizeHandles val="exact"/>
        </dgm:presLayoutVars>
      </dgm:prSet>
      <dgm:spPr/>
    </dgm:pt>
    <dgm:pt modelId="{9D4E536B-B01F-4A63-9AF6-D6FC9A6F8DA2}" type="pres">
      <dgm:prSet presAssocID="{713CD3D2-2681-4419-985E-83816233EF57}" presName="arrow" presStyleLbl="bgShp" presStyleIdx="0" presStyleCnt="1"/>
      <dgm:spPr/>
    </dgm:pt>
    <dgm:pt modelId="{4427E9CC-864D-475C-849A-D1AB61F11177}" type="pres">
      <dgm:prSet presAssocID="{713CD3D2-2681-4419-985E-83816233EF57}" presName="linearProcess" presStyleCnt="0"/>
      <dgm:spPr/>
    </dgm:pt>
    <dgm:pt modelId="{2F9CF2BB-16EA-4BE5-A475-C581AFB34219}" type="pres">
      <dgm:prSet presAssocID="{9430A448-7C4E-4545-95C1-8D1CB2F7FCCF}" presName="textNode" presStyleLbl="node1" presStyleIdx="0" presStyleCnt="3">
        <dgm:presLayoutVars>
          <dgm:bulletEnabled val="1"/>
        </dgm:presLayoutVars>
      </dgm:prSet>
      <dgm:spPr/>
      <dgm:t>
        <a:bodyPr/>
        <a:lstStyle/>
        <a:p>
          <a:endParaRPr lang="zh-CN" altLang="en-US"/>
        </a:p>
      </dgm:t>
    </dgm:pt>
    <dgm:pt modelId="{647A8CA1-F18B-4383-9BD4-A6AED2BA6304}" type="pres">
      <dgm:prSet presAssocID="{C0B3EE14-6F6F-41B4-AB25-1C5EACB35B8A}" presName="sibTrans" presStyleCnt="0"/>
      <dgm:spPr/>
    </dgm:pt>
    <dgm:pt modelId="{CAD1508B-821C-40E1-BBA1-B013FF33D35A}" type="pres">
      <dgm:prSet presAssocID="{A2230C12-B099-495C-9BCF-237CD4B76B70}" presName="textNode" presStyleLbl="node1" presStyleIdx="1" presStyleCnt="3">
        <dgm:presLayoutVars>
          <dgm:bulletEnabled val="1"/>
        </dgm:presLayoutVars>
      </dgm:prSet>
      <dgm:spPr/>
      <dgm:t>
        <a:bodyPr/>
        <a:lstStyle/>
        <a:p>
          <a:endParaRPr lang="zh-CN" altLang="en-US"/>
        </a:p>
      </dgm:t>
    </dgm:pt>
    <dgm:pt modelId="{E2AE0AFD-E019-4BB8-8794-64DFB34B1F27}" type="pres">
      <dgm:prSet presAssocID="{A8464722-EA29-4C94-B247-6C35F06229BF}" presName="sibTrans" presStyleCnt="0"/>
      <dgm:spPr/>
    </dgm:pt>
    <dgm:pt modelId="{EBEB7FBD-7796-4E8D-B79A-6809375585CD}" type="pres">
      <dgm:prSet presAssocID="{7AABF7C1-3940-4765-85F1-620FF2FCAF02}" presName="textNode" presStyleLbl="node1" presStyleIdx="2" presStyleCnt="3">
        <dgm:presLayoutVars>
          <dgm:bulletEnabled val="1"/>
        </dgm:presLayoutVars>
      </dgm:prSet>
      <dgm:spPr/>
      <dgm:t>
        <a:bodyPr/>
        <a:lstStyle/>
        <a:p>
          <a:endParaRPr lang="zh-CN" altLang="en-US"/>
        </a:p>
      </dgm:t>
    </dgm:pt>
  </dgm:ptLst>
  <dgm:cxnLst>
    <dgm:cxn modelId="{0AAB365F-9B23-4248-BCE1-E17A55180400}" srcId="{713CD3D2-2681-4419-985E-83816233EF57}" destId="{9430A448-7C4E-4545-95C1-8D1CB2F7FCCF}" srcOrd="0" destOrd="0" parTransId="{A0F40DB5-3F9A-444C-9799-4589E88E49A4}" sibTransId="{C0B3EE14-6F6F-41B4-AB25-1C5EACB35B8A}"/>
    <dgm:cxn modelId="{D786EAD8-EE86-43C9-AD8D-688821F814C4}" srcId="{713CD3D2-2681-4419-985E-83816233EF57}" destId="{A2230C12-B099-495C-9BCF-237CD4B76B70}" srcOrd="1" destOrd="0" parTransId="{B7FD1FB5-F6E7-4033-B5B7-F89B5F71D88C}" sibTransId="{A8464722-EA29-4C94-B247-6C35F06229BF}"/>
    <dgm:cxn modelId="{8ADBF4B7-B097-466A-8D5D-5805E594E368}" srcId="{713CD3D2-2681-4419-985E-83816233EF57}" destId="{7AABF7C1-3940-4765-85F1-620FF2FCAF02}" srcOrd="2" destOrd="0" parTransId="{2E8FF391-3069-4D35-990B-77321D9FBD12}" sibTransId="{BE4CE359-13AE-4C6A-9D4D-5F8D227D6694}"/>
    <dgm:cxn modelId="{BD58DB36-3E3A-4311-9C0B-A6492D617BEB}" type="presOf" srcId="{713CD3D2-2681-4419-985E-83816233EF57}" destId="{5FE49959-D7ED-434E-B855-794E9E04B3A1}" srcOrd="0" destOrd="0" presId="urn:microsoft.com/office/officeart/2005/8/layout/hProcess9#4"/>
    <dgm:cxn modelId="{C3F7FD7F-A6FA-44E5-AAF3-596741854D9F}" type="presParOf" srcId="{5FE49959-D7ED-434E-B855-794E9E04B3A1}" destId="{9D4E536B-B01F-4A63-9AF6-D6FC9A6F8DA2}" srcOrd="0" destOrd="0" presId="urn:microsoft.com/office/officeart/2005/8/layout/hProcess9#4"/>
    <dgm:cxn modelId="{5BC711C0-6B2B-4803-A76A-714867C8ABF7}" type="presParOf" srcId="{5FE49959-D7ED-434E-B855-794E9E04B3A1}" destId="{4427E9CC-864D-475C-849A-D1AB61F11177}" srcOrd="1" destOrd="0" presId="urn:microsoft.com/office/officeart/2005/8/layout/hProcess9#4"/>
    <dgm:cxn modelId="{5CC97043-04FC-49ED-A0ED-DBA4A35A8F6B}" type="presParOf" srcId="{4427E9CC-864D-475C-849A-D1AB61F11177}" destId="{2F9CF2BB-16EA-4BE5-A475-C581AFB34219}" srcOrd="0" destOrd="1" presId="urn:microsoft.com/office/officeart/2005/8/layout/hProcess9#4"/>
    <dgm:cxn modelId="{8D807756-855B-4869-A1D4-D7ACED1EFB58}" type="presOf" srcId="{9430A448-7C4E-4545-95C1-8D1CB2F7FCCF}" destId="{2F9CF2BB-16EA-4BE5-A475-C581AFB34219}" srcOrd="0" destOrd="0" presId="urn:microsoft.com/office/officeart/2005/8/layout/hProcess9#4"/>
    <dgm:cxn modelId="{B33BD942-9FDB-4E3A-A20A-8E70DCE13736}" type="presParOf" srcId="{4427E9CC-864D-475C-849A-D1AB61F11177}" destId="{647A8CA1-F18B-4383-9BD4-A6AED2BA6304}" srcOrd="1" destOrd="1" presId="urn:microsoft.com/office/officeart/2005/8/layout/hProcess9#4"/>
    <dgm:cxn modelId="{75E48FFE-BF7C-4DB5-BC8A-72A9582F3124}" type="presParOf" srcId="{4427E9CC-864D-475C-849A-D1AB61F11177}" destId="{CAD1508B-821C-40E1-BBA1-B013FF33D35A}" srcOrd="2" destOrd="1" presId="urn:microsoft.com/office/officeart/2005/8/layout/hProcess9#4"/>
    <dgm:cxn modelId="{903F4D6E-DA21-43FC-B3F9-A61923BC05A8}" type="presOf" srcId="{A2230C12-B099-495C-9BCF-237CD4B76B70}" destId="{CAD1508B-821C-40E1-BBA1-B013FF33D35A}" srcOrd="0" destOrd="0" presId="urn:microsoft.com/office/officeart/2005/8/layout/hProcess9#4"/>
    <dgm:cxn modelId="{07EBBB3F-7310-4F31-AFCD-27A2E19DEFFF}" type="presParOf" srcId="{4427E9CC-864D-475C-849A-D1AB61F11177}" destId="{E2AE0AFD-E019-4BB8-8794-64DFB34B1F27}" srcOrd="3" destOrd="1" presId="urn:microsoft.com/office/officeart/2005/8/layout/hProcess9#4"/>
    <dgm:cxn modelId="{957160A7-64D5-4F1A-A1A6-6CE4BD39429F}" type="presParOf" srcId="{4427E9CC-864D-475C-849A-D1AB61F11177}" destId="{EBEB7FBD-7796-4E8D-B79A-6809375585CD}" srcOrd="4" destOrd="1" presId="urn:microsoft.com/office/officeart/2005/8/layout/hProcess9#4"/>
    <dgm:cxn modelId="{0FCE24E7-C47B-4141-9F1A-32AE6E163FE3}" type="presOf" srcId="{7AABF7C1-3940-4765-85F1-620FF2FCAF02}" destId="{EBEB7FBD-7796-4E8D-B79A-6809375585CD}" srcOrd="0" destOrd="0" presId="urn:microsoft.com/office/officeart/2005/8/layout/hProcess9#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3D6AF6-AD58-4F1C-B136-ED36349C4F89}" type="doc">
      <dgm:prSet loTypeId="urn:microsoft.com/office/officeart/2005/8/layout/vProcess5" loCatId="process" qsTypeId="urn:microsoft.com/office/officeart/2005/8/quickstyle/simple2#1" qsCatId="simple" csTypeId="urn:microsoft.com/office/officeart/2005/8/colors/accent1_1#1" csCatId="accent1" phldr="1"/>
      <dgm:spPr/>
      <dgm:t>
        <a:bodyPr/>
        <a:lstStyle/>
        <a:p>
          <a:endParaRPr lang="zh-CN" altLang="en-US"/>
        </a:p>
      </dgm:t>
    </dgm:pt>
    <dgm:pt modelId="{633A73A4-EA5D-4EF5-A534-62CE308BA9FB}">
      <dgm:prSet phldrT="[文本]" phldr="0" custT="1"/>
      <dgm:spPr/>
      <dgm:t>
        <a:bodyPr vert="horz" wrap="square"/>
        <a:p>
          <a:pPr>
            <a:lnSpc>
              <a:spcPct val="100000"/>
            </a:lnSpc>
            <a:spcBef>
              <a:spcPct val="0"/>
            </a:spcBef>
            <a:spcAft>
              <a:spcPct val="35000"/>
            </a:spcAft>
          </a:pPr>
          <a:r>
            <a:rPr lang="en-US" altLang="zh-CN" sz="2000" b="1" dirty="0" smtClean="0">
              <a:latin typeface="微软雅黑" panose="020B0503020204020204" charset="-122"/>
              <a:ea typeface="微软雅黑" panose="020B0503020204020204" charset="-122"/>
              <a:cs typeface="微软雅黑" panose="020B0503020204020204" charset="-122"/>
            </a:rPr>
            <a:t>1.</a:t>
          </a:r>
          <a:r>
            <a:rPr lang="zh-CN" altLang="en-US" sz="2000" b="1" dirty="0" smtClean="0">
              <a:latin typeface="微软雅黑" panose="020B0503020204020204" charset="-122"/>
              <a:ea typeface="微软雅黑" panose="020B0503020204020204" charset="-122"/>
              <a:cs typeface="微软雅黑" panose="020B0503020204020204" charset="-122"/>
            </a:rPr>
            <a:t>实施家庭文明创建行动：寻找“最美家庭”；实施“绿色家庭”创建行动；推出系列展现好家风的文化产品；命名一批家教家风实践基地。</a:t>
          </a:r>
          <a:r>
            <a:rPr lang="zh-CN" altLang="en-US" sz="2000" b="1" dirty="0">
              <a:latin typeface="微软雅黑" panose="020B0503020204020204" charset="-122"/>
              <a:ea typeface="微软雅黑" panose="020B0503020204020204" charset="-122"/>
              <a:cs typeface="微软雅黑" panose="020B0503020204020204" charset="-122"/>
            </a:rPr>
            <a:t/>
          </a:r>
          <a:endParaRPr lang="zh-CN" altLang="en-US" sz="2000" b="1" dirty="0">
            <a:latin typeface="微软雅黑" panose="020B0503020204020204" charset="-122"/>
            <a:ea typeface="微软雅黑" panose="020B0503020204020204" charset="-122"/>
            <a:cs typeface="微软雅黑" panose="020B0503020204020204" charset="-122"/>
          </a:endParaRPr>
        </a:p>
      </dgm:t>
    </dgm:pt>
    <dgm:pt modelId="{7385B51F-A5C9-4D6E-AF39-3B261736FE13}" cxnId="{A322B752-3296-4975-98DD-E823D71FCFE0}" type="parTrans">
      <dgm:prSet/>
      <dgm:spPr/>
      <dgm:t>
        <a:bodyPr/>
        <a:lstStyle/>
        <a:p>
          <a:endParaRPr lang="zh-CN" altLang="en-US"/>
        </a:p>
      </dgm:t>
    </dgm:pt>
    <dgm:pt modelId="{F3E51304-01A5-4BD3-8FAC-CC991134FA64}" cxnId="{A322B752-3296-4975-98DD-E823D71FCFE0}" type="sibTrans">
      <dgm:prSet/>
      <dgm:spPr/>
      <dgm:t>
        <a:bodyPr/>
        <a:lstStyle/>
        <a:p>
          <a:endParaRPr lang="zh-CN" altLang="en-US"/>
        </a:p>
      </dgm:t>
    </dgm:pt>
    <dgm:pt modelId="{422BE747-3C18-43DE-98DB-9DF970EF8BEA}">
      <dgm:prSet phldrT="[文本]" phldr="0" custT="1"/>
      <dgm:spPr/>
      <dgm:t>
        <a:bodyPr vert="horz" wrap="square"/>
        <a:p>
          <a:pPr>
            <a:lnSpc>
              <a:spcPct val="100000"/>
            </a:lnSpc>
            <a:spcBef>
              <a:spcPct val="0"/>
            </a:spcBef>
            <a:spcAft>
              <a:spcPct val="35000"/>
            </a:spcAft>
          </a:pPr>
          <a:r>
            <a:rPr lang="en-US" altLang="zh-CN" sz="2000" b="1" smtClean="0">
              <a:latin typeface="微软雅黑" panose="020B0503020204020204" charset="-122"/>
              <a:ea typeface="微软雅黑" panose="020B0503020204020204" charset="-122"/>
              <a:cs typeface="微软雅黑" panose="020B0503020204020204" charset="-122"/>
            </a:rPr>
            <a:t>2.</a:t>
          </a:r>
          <a:r>
            <a:rPr lang="zh-CN" altLang="en-US" sz="2000" b="1" smtClean="0">
              <a:latin typeface="微软雅黑" panose="020B0503020204020204" charset="-122"/>
              <a:ea typeface="微软雅黑" panose="020B0503020204020204" charset="-122"/>
              <a:cs typeface="微软雅黑" panose="020B0503020204020204" charset="-122"/>
            </a:rPr>
            <a:t>实施家庭教育支出行动：推动完善家庭教育法律政策；启动实施“父母成长计划”；做实做强各类家长学校；发展壮大家庭教育指导服务队伍。</a:t>
          </a:r>
          <a:r>
            <a:rPr lang="zh-CN" altLang="en-US" sz="2000" b="1" dirty="0">
              <a:latin typeface="微软雅黑" panose="020B0503020204020204" charset="-122"/>
              <a:ea typeface="微软雅黑" panose="020B0503020204020204" charset="-122"/>
              <a:cs typeface="微软雅黑" panose="020B0503020204020204" charset="-122"/>
            </a:rPr>
            <a:t/>
          </a:r>
          <a:endParaRPr lang="zh-CN" altLang="en-US" sz="2000" b="1" dirty="0">
            <a:latin typeface="微软雅黑" panose="020B0503020204020204" charset="-122"/>
            <a:ea typeface="微软雅黑" panose="020B0503020204020204" charset="-122"/>
            <a:cs typeface="微软雅黑" panose="020B0503020204020204" charset="-122"/>
          </a:endParaRPr>
        </a:p>
      </dgm:t>
    </dgm:pt>
    <dgm:pt modelId="{8E0C6AE5-B727-4709-8288-01C432D216AA}" cxnId="{53963AAD-4F1D-4B2D-BA69-FABABF664A8C}" type="parTrans">
      <dgm:prSet/>
      <dgm:spPr/>
      <dgm:t>
        <a:bodyPr/>
        <a:lstStyle/>
        <a:p>
          <a:endParaRPr lang="zh-CN" altLang="en-US"/>
        </a:p>
      </dgm:t>
    </dgm:pt>
    <dgm:pt modelId="{36FA6ACB-8CB8-41C1-9318-F97CEA962553}" cxnId="{53963AAD-4F1D-4B2D-BA69-FABABF664A8C}" type="sibTrans">
      <dgm:prSet/>
      <dgm:spPr/>
      <dgm:t>
        <a:bodyPr/>
        <a:lstStyle/>
        <a:p>
          <a:endParaRPr lang="zh-CN" altLang="en-US"/>
        </a:p>
      </dgm:t>
    </dgm:pt>
    <dgm:pt modelId="{9D86A9A8-B765-4EB7-9E90-0F717A09657D}">
      <dgm:prSet phldrT="[文本]" phldr="0" custT="1"/>
      <dgm:spPr/>
      <dgm:t>
        <a:bodyPr vert="horz" wrap="square"/>
        <a:p>
          <a:pPr>
            <a:lnSpc>
              <a:spcPct val="100000"/>
            </a:lnSpc>
            <a:spcBef>
              <a:spcPct val="0"/>
            </a:spcBef>
            <a:spcAft>
              <a:spcPct val="35000"/>
            </a:spcAft>
          </a:pPr>
          <a:r>
            <a:rPr lang="en-US" altLang="zh-CN" sz="2000" b="1" smtClean="0">
              <a:latin typeface="微软雅黑" panose="020B0503020204020204" charset="-122"/>
              <a:ea typeface="微软雅黑" panose="020B0503020204020204" charset="-122"/>
              <a:cs typeface="微软雅黑" panose="020B0503020204020204" charset="-122"/>
            </a:rPr>
            <a:t>3.</a:t>
          </a:r>
          <a:r>
            <a:rPr lang="zh-CN" altLang="en-US" sz="2000" b="1" smtClean="0">
              <a:latin typeface="微软雅黑" panose="020B0503020204020204" charset="-122"/>
              <a:ea typeface="微软雅黑" panose="020B0503020204020204" charset="-122"/>
              <a:cs typeface="微软雅黑" panose="020B0503020204020204" charset="-122"/>
            </a:rPr>
            <a:t>实施家庭服务提升行动：优化巾帼家政服务；做实巾帼健康服务；完善婚姻家庭服务；开展家庭公益项目。</a:t>
          </a:r>
          <a:r>
            <a:rPr lang="zh-CN" altLang="en-US" sz="2000" b="1" dirty="0">
              <a:latin typeface="微软雅黑" panose="020B0503020204020204" charset="-122"/>
              <a:ea typeface="微软雅黑" panose="020B0503020204020204" charset="-122"/>
              <a:cs typeface="微软雅黑" panose="020B0503020204020204" charset="-122"/>
            </a:rPr>
            <a:t/>
          </a:r>
          <a:endParaRPr lang="zh-CN" altLang="en-US" sz="2000" b="1" dirty="0">
            <a:latin typeface="微软雅黑" panose="020B0503020204020204" charset="-122"/>
            <a:ea typeface="微软雅黑" panose="020B0503020204020204" charset="-122"/>
            <a:cs typeface="微软雅黑" panose="020B0503020204020204" charset="-122"/>
          </a:endParaRPr>
        </a:p>
      </dgm:t>
    </dgm:pt>
    <dgm:pt modelId="{BA42947C-0828-4DC6-BA27-EBC40D1C2E8D}" cxnId="{76DAF14B-4B98-43F7-9462-7C7C6D6C21C0}" type="parTrans">
      <dgm:prSet/>
      <dgm:spPr/>
      <dgm:t>
        <a:bodyPr/>
        <a:lstStyle/>
        <a:p>
          <a:endParaRPr lang="zh-CN" altLang="en-US"/>
        </a:p>
      </dgm:t>
    </dgm:pt>
    <dgm:pt modelId="{14F3B8A7-E656-42A1-BEB4-4BE94341EA50}" cxnId="{76DAF14B-4B98-43F7-9462-7C7C6D6C21C0}" type="sibTrans">
      <dgm:prSet/>
      <dgm:spPr/>
      <dgm:t>
        <a:bodyPr/>
        <a:lstStyle/>
        <a:p>
          <a:endParaRPr lang="zh-CN" altLang="en-US"/>
        </a:p>
      </dgm:t>
    </dgm:pt>
    <dgm:pt modelId="{761B77C2-9E71-4370-A67D-7E395BE6887A}">
      <dgm:prSet phldrT="[文本]" phldr="0" custT="1"/>
      <dgm:spPr/>
      <dgm:t>
        <a:bodyPr vert="horz" wrap="square"/>
        <a:p>
          <a:pPr>
            <a:lnSpc>
              <a:spcPct val="100000"/>
            </a:lnSpc>
            <a:spcBef>
              <a:spcPct val="0"/>
            </a:spcBef>
            <a:spcAft>
              <a:spcPct val="35000"/>
            </a:spcAft>
          </a:pPr>
          <a:r>
            <a:rPr lang="en-US" altLang="zh-CN" sz="2000" b="1" smtClean="0">
              <a:latin typeface="微软雅黑" panose="020B0503020204020204" charset="-122"/>
              <a:ea typeface="微软雅黑" panose="020B0503020204020204" charset="-122"/>
              <a:cs typeface="微软雅黑" panose="020B0503020204020204" charset="-122"/>
            </a:rPr>
            <a:t>4.</a:t>
          </a:r>
          <a:r>
            <a:rPr lang="zh-CN" altLang="en-US" sz="2000" b="1" smtClean="0">
              <a:latin typeface="微软雅黑" panose="020B0503020204020204" charset="-122"/>
              <a:ea typeface="微软雅黑" panose="020B0503020204020204" charset="-122"/>
              <a:cs typeface="微软雅黑" panose="020B0503020204020204" charset="-122"/>
            </a:rPr>
            <a:t>实施家庭研究深化行动：建立家庭</a:t>
          </a:r>
          <a:r>
            <a:rPr lang="zh-CN" altLang="en-US" sz="2000" b="1" smtClean="0">
              <a:latin typeface="微软雅黑" panose="020B0503020204020204" charset="-122"/>
              <a:ea typeface="微软雅黑" panose="020B0503020204020204" charset="-122"/>
              <a:cs typeface="微软雅黑" panose="020B0503020204020204" charset="-122"/>
            </a:rPr>
            <a:t>建设研究中心；建立家庭建设专家库；促进研究成果转化和应用；建设新时代家庭大数据。</a:t>
          </a:r>
          <a:r>
            <a:rPr lang="zh-CN" altLang="en-US" sz="2000" b="1" dirty="0">
              <a:latin typeface="微软雅黑" panose="020B0503020204020204" charset="-122"/>
              <a:ea typeface="微软雅黑" panose="020B0503020204020204" charset="-122"/>
              <a:cs typeface="微软雅黑" panose="020B0503020204020204" charset="-122"/>
            </a:rPr>
            <a:t/>
          </a:r>
          <a:endParaRPr lang="zh-CN" altLang="en-US" sz="2000" b="1" dirty="0">
            <a:latin typeface="微软雅黑" panose="020B0503020204020204" charset="-122"/>
            <a:ea typeface="微软雅黑" panose="020B0503020204020204" charset="-122"/>
            <a:cs typeface="微软雅黑" panose="020B0503020204020204" charset="-122"/>
          </a:endParaRPr>
        </a:p>
      </dgm:t>
    </dgm:pt>
    <dgm:pt modelId="{82B6459B-8C25-4EEF-A25D-00C7FDC34E74}" cxnId="{D7764218-7D1C-4AB8-BCB1-C987B125EF92}" type="parTrans">
      <dgm:prSet/>
      <dgm:spPr/>
      <dgm:t>
        <a:bodyPr/>
        <a:lstStyle/>
        <a:p>
          <a:endParaRPr lang="zh-CN" altLang="en-US"/>
        </a:p>
      </dgm:t>
    </dgm:pt>
    <dgm:pt modelId="{89D297A5-3FFA-4537-A664-5A0C311DA195}" cxnId="{D7764218-7D1C-4AB8-BCB1-C987B125EF92}" type="sibTrans">
      <dgm:prSet/>
      <dgm:spPr/>
      <dgm:t>
        <a:bodyPr/>
        <a:lstStyle/>
        <a:p>
          <a:endParaRPr lang="zh-CN" altLang="en-US"/>
        </a:p>
      </dgm:t>
    </dgm:pt>
    <dgm:pt modelId="{68F81F6C-6E8F-428A-AE4F-3E0B1769EBCF}" type="pres">
      <dgm:prSet presAssocID="{A53D6AF6-AD58-4F1C-B136-ED36349C4F89}" presName="outerComposite" presStyleCnt="0">
        <dgm:presLayoutVars>
          <dgm:chMax val="5"/>
          <dgm:dir/>
          <dgm:resizeHandles val="exact"/>
        </dgm:presLayoutVars>
      </dgm:prSet>
      <dgm:spPr/>
      <dgm:t>
        <a:bodyPr/>
        <a:lstStyle/>
        <a:p>
          <a:endParaRPr lang="zh-CN" altLang="en-US"/>
        </a:p>
      </dgm:t>
    </dgm:pt>
    <dgm:pt modelId="{2335DECA-33DE-451B-8CF5-8E1B51B22642}" type="pres">
      <dgm:prSet presAssocID="{A53D6AF6-AD58-4F1C-B136-ED36349C4F89}" presName="dummyMaxCanvas" presStyleCnt="0">
        <dgm:presLayoutVars/>
      </dgm:prSet>
      <dgm:spPr/>
      <dgm:t>
        <a:bodyPr/>
        <a:lstStyle/>
        <a:p>
          <a:endParaRPr lang="zh-CN" altLang="en-US"/>
        </a:p>
      </dgm:t>
    </dgm:pt>
    <dgm:pt modelId="{7E39DC5B-8E2E-4DF2-A2C0-364E743C8895}" type="pres">
      <dgm:prSet presAssocID="{A53D6AF6-AD58-4F1C-B136-ED36349C4F89}" presName="FourNodes_1" presStyleLbl="node1" presStyleIdx="0" presStyleCnt="4">
        <dgm:presLayoutVars>
          <dgm:bulletEnabled val="1"/>
        </dgm:presLayoutVars>
      </dgm:prSet>
      <dgm:spPr/>
      <dgm:t>
        <a:bodyPr/>
        <a:lstStyle/>
        <a:p>
          <a:endParaRPr lang="zh-CN" altLang="en-US"/>
        </a:p>
      </dgm:t>
    </dgm:pt>
    <dgm:pt modelId="{4D4573D5-FB38-4EE2-AA5C-A1AF0A5696B9}" type="pres">
      <dgm:prSet presAssocID="{A53D6AF6-AD58-4F1C-B136-ED36349C4F89}" presName="FourNodes_2" presStyleLbl="node1" presStyleIdx="1" presStyleCnt="4">
        <dgm:presLayoutVars>
          <dgm:bulletEnabled val="1"/>
        </dgm:presLayoutVars>
      </dgm:prSet>
      <dgm:spPr/>
      <dgm:t>
        <a:bodyPr/>
        <a:lstStyle/>
        <a:p>
          <a:endParaRPr lang="zh-CN" altLang="en-US"/>
        </a:p>
      </dgm:t>
    </dgm:pt>
    <dgm:pt modelId="{D5393B00-C95B-472C-8990-C0E35894CFE9}" type="pres">
      <dgm:prSet presAssocID="{A53D6AF6-AD58-4F1C-B136-ED36349C4F89}" presName="FourNodes_3" presStyleLbl="node1" presStyleIdx="2" presStyleCnt="4">
        <dgm:presLayoutVars>
          <dgm:bulletEnabled val="1"/>
        </dgm:presLayoutVars>
      </dgm:prSet>
      <dgm:spPr/>
      <dgm:t>
        <a:bodyPr/>
        <a:lstStyle/>
        <a:p>
          <a:endParaRPr lang="zh-CN" altLang="en-US"/>
        </a:p>
      </dgm:t>
    </dgm:pt>
    <dgm:pt modelId="{E01F7B3A-6DB3-49A3-99C9-C09C2BB7C7F3}" type="pres">
      <dgm:prSet presAssocID="{A53D6AF6-AD58-4F1C-B136-ED36349C4F89}" presName="FourNodes_4" presStyleLbl="node1" presStyleIdx="3" presStyleCnt="4">
        <dgm:presLayoutVars>
          <dgm:bulletEnabled val="1"/>
        </dgm:presLayoutVars>
      </dgm:prSet>
      <dgm:spPr/>
      <dgm:t>
        <a:bodyPr/>
        <a:lstStyle/>
        <a:p>
          <a:endParaRPr lang="zh-CN" altLang="en-US"/>
        </a:p>
      </dgm:t>
    </dgm:pt>
    <dgm:pt modelId="{D631D3CA-39C7-424B-B2D3-C1934D5BD43D}" type="pres">
      <dgm:prSet presAssocID="{A53D6AF6-AD58-4F1C-B136-ED36349C4F89}" presName="FourConn_1-2" presStyleLbl="fgAccFollowNode1" presStyleIdx="0" presStyleCnt="3">
        <dgm:presLayoutVars>
          <dgm:bulletEnabled val="1"/>
        </dgm:presLayoutVars>
      </dgm:prSet>
      <dgm:spPr/>
      <dgm:t>
        <a:bodyPr/>
        <a:lstStyle/>
        <a:p>
          <a:endParaRPr lang="zh-CN" altLang="en-US"/>
        </a:p>
      </dgm:t>
    </dgm:pt>
    <dgm:pt modelId="{CE9E94DC-9FD8-48A3-952E-F7A5FA046314}" type="pres">
      <dgm:prSet presAssocID="{A53D6AF6-AD58-4F1C-B136-ED36349C4F89}" presName="FourConn_2-3" presStyleLbl="fgAccFollowNode1" presStyleIdx="1" presStyleCnt="3">
        <dgm:presLayoutVars>
          <dgm:bulletEnabled val="1"/>
        </dgm:presLayoutVars>
      </dgm:prSet>
      <dgm:spPr/>
      <dgm:t>
        <a:bodyPr/>
        <a:lstStyle/>
        <a:p>
          <a:endParaRPr lang="zh-CN" altLang="en-US"/>
        </a:p>
      </dgm:t>
    </dgm:pt>
    <dgm:pt modelId="{A6195A11-B1F0-4FEB-B15B-582629721EE8}" type="pres">
      <dgm:prSet presAssocID="{A53D6AF6-AD58-4F1C-B136-ED36349C4F89}" presName="FourConn_3-4" presStyleLbl="fgAccFollowNode1" presStyleIdx="2" presStyleCnt="3">
        <dgm:presLayoutVars>
          <dgm:bulletEnabled val="1"/>
        </dgm:presLayoutVars>
      </dgm:prSet>
      <dgm:spPr/>
      <dgm:t>
        <a:bodyPr/>
        <a:lstStyle/>
        <a:p>
          <a:endParaRPr lang="zh-CN" altLang="en-US"/>
        </a:p>
      </dgm:t>
    </dgm:pt>
    <dgm:pt modelId="{45252F18-6D26-46F0-B5DA-05D23CCFABC3}" type="pres">
      <dgm:prSet presAssocID="{A53D6AF6-AD58-4F1C-B136-ED36349C4F89}" presName="FourNodes_1_text" presStyleCnt="0">
        <dgm:presLayoutVars>
          <dgm:bulletEnabled val="1"/>
        </dgm:presLayoutVars>
      </dgm:prSet>
      <dgm:spPr/>
      <dgm:t>
        <a:bodyPr/>
        <a:lstStyle/>
        <a:p>
          <a:endParaRPr lang="zh-CN" altLang="en-US"/>
        </a:p>
      </dgm:t>
    </dgm:pt>
    <dgm:pt modelId="{C9F2CC4D-ADEE-48F5-B4E9-EC77456B4792}" type="pres">
      <dgm:prSet presAssocID="{A53D6AF6-AD58-4F1C-B136-ED36349C4F89}" presName="FourNodes_2_text" presStyleCnt="0">
        <dgm:presLayoutVars>
          <dgm:bulletEnabled val="1"/>
        </dgm:presLayoutVars>
      </dgm:prSet>
      <dgm:spPr/>
      <dgm:t>
        <a:bodyPr/>
        <a:lstStyle/>
        <a:p>
          <a:endParaRPr lang="zh-CN" altLang="en-US"/>
        </a:p>
      </dgm:t>
    </dgm:pt>
    <dgm:pt modelId="{B54BE172-E071-4E25-A7C7-62F1F58C506F}" type="pres">
      <dgm:prSet presAssocID="{A53D6AF6-AD58-4F1C-B136-ED36349C4F89}" presName="FourNodes_3_text" presStyleCnt="0">
        <dgm:presLayoutVars>
          <dgm:bulletEnabled val="1"/>
        </dgm:presLayoutVars>
      </dgm:prSet>
      <dgm:spPr/>
      <dgm:t>
        <a:bodyPr/>
        <a:lstStyle/>
        <a:p>
          <a:endParaRPr lang="zh-CN" altLang="en-US"/>
        </a:p>
      </dgm:t>
    </dgm:pt>
    <dgm:pt modelId="{18A9165D-535A-4928-A827-5A9FDA906601}" type="pres">
      <dgm:prSet presAssocID="{A53D6AF6-AD58-4F1C-B136-ED36349C4F89}" presName="FourNodes_4_text" presStyleCnt="0">
        <dgm:presLayoutVars>
          <dgm:bulletEnabled val="1"/>
        </dgm:presLayoutVars>
      </dgm:prSet>
      <dgm:spPr/>
      <dgm:t>
        <a:bodyPr/>
        <a:lstStyle/>
        <a:p>
          <a:endParaRPr lang="zh-CN" altLang="en-US"/>
        </a:p>
      </dgm:t>
    </dgm:pt>
  </dgm:ptLst>
  <dgm:cxnLst>
    <dgm:cxn modelId="{A322B752-3296-4975-98DD-E823D71FCFE0}" srcId="{A53D6AF6-AD58-4F1C-B136-ED36349C4F89}" destId="{633A73A4-EA5D-4EF5-A534-62CE308BA9FB}" srcOrd="0" destOrd="0" parTransId="{7385B51F-A5C9-4D6E-AF39-3B261736FE13}" sibTransId="{F3E51304-01A5-4BD3-8FAC-CC991134FA64}"/>
    <dgm:cxn modelId="{53963AAD-4F1D-4B2D-BA69-FABABF664A8C}" srcId="{A53D6AF6-AD58-4F1C-B136-ED36349C4F89}" destId="{422BE747-3C18-43DE-98DB-9DF970EF8BEA}" srcOrd="1" destOrd="0" parTransId="{8E0C6AE5-B727-4709-8288-01C432D216AA}" sibTransId="{36FA6ACB-8CB8-41C1-9318-F97CEA962553}"/>
    <dgm:cxn modelId="{76DAF14B-4B98-43F7-9462-7C7C6D6C21C0}" srcId="{A53D6AF6-AD58-4F1C-B136-ED36349C4F89}" destId="{9D86A9A8-B765-4EB7-9E90-0F717A09657D}" srcOrd="2" destOrd="0" parTransId="{BA42947C-0828-4DC6-BA27-EBC40D1C2E8D}" sibTransId="{14F3B8A7-E656-42A1-BEB4-4BE94341EA50}"/>
    <dgm:cxn modelId="{D7764218-7D1C-4AB8-BCB1-C987B125EF92}" srcId="{A53D6AF6-AD58-4F1C-B136-ED36349C4F89}" destId="{761B77C2-9E71-4370-A67D-7E395BE6887A}" srcOrd="3" destOrd="0" parTransId="{82B6459B-8C25-4EEF-A25D-00C7FDC34E74}" sibTransId="{89D297A5-3FFA-4537-A664-5A0C311DA195}"/>
    <dgm:cxn modelId="{FF44BD15-8E3E-4717-8418-D84B0CD9D3DE}" type="presOf" srcId="{A53D6AF6-AD58-4F1C-B136-ED36349C4F89}" destId="{68F81F6C-6E8F-428A-AE4F-3E0B1769EBCF}" srcOrd="0" destOrd="0" presId="urn:microsoft.com/office/officeart/2005/8/layout/vProcess5"/>
    <dgm:cxn modelId="{B79D9105-2E07-4973-920D-33D746284A92}" type="presParOf" srcId="{68F81F6C-6E8F-428A-AE4F-3E0B1769EBCF}" destId="{2335DECA-33DE-451B-8CF5-8E1B51B22642}" srcOrd="0" destOrd="0" presId="urn:microsoft.com/office/officeart/2005/8/layout/vProcess5"/>
    <dgm:cxn modelId="{DBDBD9AF-6109-49F0-8C8B-73950A74C59C}" type="presParOf" srcId="{68F81F6C-6E8F-428A-AE4F-3E0B1769EBCF}" destId="{7E39DC5B-8E2E-4DF2-A2C0-364E743C8895}" srcOrd="1" destOrd="0" presId="urn:microsoft.com/office/officeart/2005/8/layout/vProcess5"/>
    <dgm:cxn modelId="{A49B27E6-988E-4924-9228-2BDFD0E92534}" type="presOf" srcId="{633A73A4-EA5D-4EF5-A534-62CE308BA9FB}" destId="{7E39DC5B-8E2E-4DF2-A2C0-364E743C8895}" srcOrd="0" destOrd="0" presId="urn:microsoft.com/office/officeart/2005/8/layout/vProcess5"/>
    <dgm:cxn modelId="{C59CAB26-BAE3-402C-A358-FD6A9FAD87DD}" type="presParOf" srcId="{68F81F6C-6E8F-428A-AE4F-3E0B1769EBCF}" destId="{4D4573D5-FB38-4EE2-AA5C-A1AF0A5696B9}" srcOrd="2" destOrd="0" presId="urn:microsoft.com/office/officeart/2005/8/layout/vProcess5"/>
    <dgm:cxn modelId="{51799D57-C591-4C60-8135-D45656FB18C3}" type="presOf" srcId="{422BE747-3C18-43DE-98DB-9DF970EF8BEA}" destId="{4D4573D5-FB38-4EE2-AA5C-A1AF0A5696B9}" srcOrd="0" destOrd="0" presId="urn:microsoft.com/office/officeart/2005/8/layout/vProcess5"/>
    <dgm:cxn modelId="{00D90AAA-FCCA-483A-B6C7-E98875AC14C9}" type="presParOf" srcId="{68F81F6C-6E8F-428A-AE4F-3E0B1769EBCF}" destId="{D5393B00-C95B-472C-8990-C0E35894CFE9}" srcOrd="3" destOrd="0" presId="urn:microsoft.com/office/officeart/2005/8/layout/vProcess5"/>
    <dgm:cxn modelId="{8C2B4845-DEAD-4140-8654-CCF8340E5A48}" type="presOf" srcId="{9D86A9A8-B765-4EB7-9E90-0F717A09657D}" destId="{D5393B00-C95B-472C-8990-C0E35894CFE9}" srcOrd="0" destOrd="0" presId="urn:microsoft.com/office/officeart/2005/8/layout/vProcess5"/>
    <dgm:cxn modelId="{641166CA-4D41-45F9-A7D0-BE6308C7933F}" type="presParOf" srcId="{68F81F6C-6E8F-428A-AE4F-3E0B1769EBCF}" destId="{E01F7B3A-6DB3-49A3-99C9-C09C2BB7C7F3}" srcOrd="4" destOrd="0" presId="urn:microsoft.com/office/officeart/2005/8/layout/vProcess5"/>
    <dgm:cxn modelId="{06A2F415-F088-4A4D-B4F3-0550E3338304}" type="presOf" srcId="{761B77C2-9E71-4370-A67D-7E395BE6887A}" destId="{E01F7B3A-6DB3-49A3-99C9-C09C2BB7C7F3}" srcOrd="0" destOrd="0" presId="urn:microsoft.com/office/officeart/2005/8/layout/vProcess5"/>
    <dgm:cxn modelId="{45FA95C2-3E6B-4592-9765-E22209F31521}" type="presParOf" srcId="{68F81F6C-6E8F-428A-AE4F-3E0B1769EBCF}" destId="{D631D3CA-39C7-424B-B2D3-C1934D5BD43D}" srcOrd="5" destOrd="0" presId="urn:microsoft.com/office/officeart/2005/8/layout/vProcess5"/>
    <dgm:cxn modelId="{1FE48E3A-DC82-45D7-877A-4352687FDA03}" type="presOf" srcId="{F3E51304-01A5-4BD3-8FAC-CC991134FA64}" destId="{D631D3CA-39C7-424B-B2D3-C1934D5BD43D}" srcOrd="0" destOrd="0" presId="urn:microsoft.com/office/officeart/2005/8/layout/vProcess5"/>
    <dgm:cxn modelId="{3692798E-D3FA-4A51-97F2-CA25B003A8F4}" type="presParOf" srcId="{68F81F6C-6E8F-428A-AE4F-3E0B1769EBCF}" destId="{CE9E94DC-9FD8-48A3-952E-F7A5FA046314}" srcOrd="6" destOrd="0" presId="urn:microsoft.com/office/officeart/2005/8/layout/vProcess5"/>
    <dgm:cxn modelId="{35B71E65-A6CA-4AAF-BE75-74C1EA8673CA}" type="presOf" srcId="{36FA6ACB-8CB8-41C1-9318-F97CEA962553}" destId="{CE9E94DC-9FD8-48A3-952E-F7A5FA046314}" srcOrd="0" destOrd="0" presId="urn:microsoft.com/office/officeart/2005/8/layout/vProcess5"/>
    <dgm:cxn modelId="{EF40B1C6-C1FD-4239-B363-512213CB758F}" type="presParOf" srcId="{68F81F6C-6E8F-428A-AE4F-3E0B1769EBCF}" destId="{A6195A11-B1F0-4FEB-B15B-582629721EE8}" srcOrd="7" destOrd="0" presId="urn:microsoft.com/office/officeart/2005/8/layout/vProcess5"/>
    <dgm:cxn modelId="{BA662B0B-266E-48A7-A178-B544E4F4268C}" type="presOf" srcId="{14F3B8A7-E656-42A1-BEB4-4BE94341EA50}" destId="{A6195A11-B1F0-4FEB-B15B-582629721EE8}" srcOrd="0" destOrd="0" presId="urn:microsoft.com/office/officeart/2005/8/layout/vProcess5"/>
    <dgm:cxn modelId="{9087D9C5-C2F0-40D3-B498-A1AAFF08BC3E}" type="presParOf" srcId="{68F81F6C-6E8F-428A-AE4F-3E0B1769EBCF}" destId="{45252F18-6D26-46F0-B5DA-05D23CCFABC3}" srcOrd="8" destOrd="0" presId="urn:microsoft.com/office/officeart/2005/8/layout/vProcess5"/>
    <dgm:cxn modelId="{112EB85B-8BB8-4784-8F6F-E4060299538F}" type="presOf" srcId="{633A73A4-EA5D-4EF5-A534-62CE308BA9FB}" destId="{45252F18-6D26-46F0-B5DA-05D23CCFABC3}" srcOrd="1" destOrd="0" presId="urn:microsoft.com/office/officeart/2005/8/layout/vProcess5"/>
    <dgm:cxn modelId="{6883EB87-60A0-4114-A889-DC1D98CFF2C1}" type="presParOf" srcId="{68F81F6C-6E8F-428A-AE4F-3E0B1769EBCF}" destId="{C9F2CC4D-ADEE-48F5-B4E9-EC77456B4792}" srcOrd="9" destOrd="0" presId="urn:microsoft.com/office/officeart/2005/8/layout/vProcess5"/>
    <dgm:cxn modelId="{7FFFA71F-1866-414A-B839-991E33E05294}" type="presOf" srcId="{422BE747-3C18-43DE-98DB-9DF970EF8BEA}" destId="{C9F2CC4D-ADEE-48F5-B4E9-EC77456B4792}" srcOrd="1" destOrd="0" presId="urn:microsoft.com/office/officeart/2005/8/layout/vProcess5"/>
    <dgm:cxn modelId="{CCC2283B-3B78-4A5F-AD27-7B357E98B8F9}" type="presParOf" srcId="{68F81F6C-6E8F-428A-AE4F-3E0B1769EBCF}" destId="{B54BE172-E071-4E25-A7C7-62F1F58C506F}" srcOrd="10" destOrd="0" presId="urn:microsoft.com/office/officeart/2005/8/layout/vProcess5"/>
    <dgm:cxn modelId="{AF8311CC-08AD-4B04-B240-69B1CD4CD89F}" type="presOf" srcId="{9D86A9A8-B765-4EB7-9E90-0F717A09657D}" destId="{B54BE172-E071-4E25-A7C7-62F1F58C506F}" srcOrd="1" destOrd="0" presId="urn:microsoft.com/office/officeart/2005/8/layout/vProcess5"/>
    <dgm:cxn modelId="{53DC69F3-79CE-4C0B-A2C1-F3DBD5A72908}" type="presParOf" srcId="{68F81F6C-6E8F-428A-AE4F-3E0B1769EBCF}" destId="{18A9165D-535A-4928-A827-5A9FDA906601}" srcOrd="11" destOrd="0" presId="urn:microsoft.com/office/officeart/2005/8/layout/vProcess5"/>
    <dgm:cxn modelId="{D9605077-7D0E-4D9E-B42F-7C197AA68FA5}" type="presOf" srcId="{761B77C2-9E71-4370-A67D-7E395BE6887A}" destId="{18A9165D-535A-4928-A827-5A9FDA906601}"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B39006-C837-4853-A803-07E3796A514F}" type="doc">
      <dgm:prSet loTypeId="urn:microsoft.com/office/officeart/2005/8/layout/radial6#1" loCatId="cycle" qsTypeId="urn:microsoft.com/office/officeart/2005/8/quickstyle/simple1#21" qsCatId="simple" csTypeId="urn:microsoft.com/office/officeart/2005/8/colors/accent2_2#1" csCatId="accent2" phldr="1"/>
      <dgm:spPr/>
      <dgm:t>
        <a:bodyPr/>
        <a:lstStyle/>
        <a:p>
          <a:endParaRPr lang="zh-CN" altLang="en-US"/>
        </a:p>
      </dgm:t>
    </dgm:pt>
    <dgm:pt modelId="{BF604846-2625-4524-A530-7D6EE7AA663E}">
      <dgm:prSet phldrT="[文本]"/>
      <dgm:spPr/>
      <dgm:t>
        <a:bodyPr/>
        <a:lstStyle/>
        <a:p>
          <a:r>
            <a:rPr lang="zh-CN" altLang="en-US" b="1" dirty="0" smtClean="0">
              <a:latin typeface="黑体" panose="02010609060101010101" charset="-122"/>
              <a:ea typeface="黑体" panose="02010609060101010101" charset="-122"/>
            </a:rPr>
            <a:t>家庭</a:t>
          </a:r>
          <a:endParaRPr lang="zh-CN" altLang="en-US" b="1" dirty="0">
            <a:latin typeface="黑体" panose="02010609060101010101" charset="-122"/>
            <a:ea typeface="黑体" panose="02010609060101010101" charset="-122"/>
          </a:endParaRPr>
        </a:p>
      </dgm:t>
    </dgm:pt>
    <dgm:pt modelId="{73B6E3D1-C5F9-41A0-A419-C2AE96DCEB88}" cxnId="{D33142FF-D52D-4958-B1B7-D943776F0C98}" type="parTrans">
      <dgm:prSet/>
      <dgm:spPr/>
      <dgm:t>
        <a:bodyPr/>
        <a:lstStyle/>
        <a:p>
          <a:endParaRPr lang="zh-CN" altLang="en-US"/>
        </a:p>
      </dgm:t>
    </dgm:pt>
    <dgm:pt modelId="{93B09CD6-9137-4B28-92F7-1F433984C8AC}" cxnId="{D33142FF-D52D-4958-B1B7-D943776F0C98}" type="sibTrans">
      <dgm:prSet/>
      <dgm:spPr/>
      <dgm:t>
        <a:bodyPr/>
        <a:lstStyle/>
        <a:p>
          <a:endParaRPr lang="zh-CN" altLang="en-US"/>
        </a:p>
      </dgm:t>
    </dgm:pt>
    <dgm:pt modelId="{AEB9A929-6AAC-429F-AA55-4130FF12133A}">
      <dgm:prSet phldrT="[文本]"/>
      <dgm:spPr/>
      <dgm:t>
        <a:bodyPr/>
        <a:lstStyle/>
        <a:p>
          <a:r>
            <a:rPr lang="zh-CN" altLang="en-US" b="1" dirty="0">
              <a:latin typeface="黑体" panose="02010609060101010101" charset="-122"/>
              <a:ea typeface="黑体" panose="02010609060101010101" charset="-122"/>
            </a:rPr>
            <a:t>家庭基础知识</a:t>
          </a:r>
        </a:p>
      </dgm:t>
    </dgm:pt>
    <dgm:pt modelId="{163211C5-0197-40D8-A656-EF9818DE2B59}" cxnId="{5748EEEF-A622-4D2E-84A6-345C9AB8B363}" type="parTrans">
      <dgm:prSet/>
      <dgm:spPr/>
      <dgm:t>
        <a:bodyPr/>
        <a:lstStyle/>
        <a:p>
          <a:endParaRPr lang="zh-CN" altLang="en-US"/>
        </a:p>
      </dgm:t>
    </dgm:pt>
    <dgm:pt modelId="{46839336-C046-4804-BEAE-28072E3E3283}" cxnId="{5748EEEF-A622-4D2E-84A6-345C9AB8B363}" type="sibTrans">
      <dgm:prSet/>
      <dgm:spPr/>
      <dgm:t>
        <a:bodyPr/>
        <a:lstStyle/>
        <a:p>
          <a:endParaRPr lang="zh-CN" altLang="en-US"/>
        </a:p>
      </dgm:t>
    </dgm:pt>
    <dgm:pt modelId="{9F7A88A3-8CE5-4B84-8F79-71B766F699C4}">
      <dgm:prSet phldrT="[文本]"/>
      <dgm:spPr/>
      <dgm:t>
        <a:bodyPr/>
        <a:lstStyle/>
        <a:p>
          <a:r>
            <a:rPr lang="zh-CN" altLang="en-US" b="1" dirty="0">
              <a:latin typeface="黑体" panose="02010609060101010101" charset="-122"/>
              <a:ea typeface="黑体" panose="02010609060101010101" charset="-122"/>
            </a:rPr>
            <a:t>家庭的健康管理</a:t>
          </a:r>
        </a:p>
      </dgm:t>
    </dgm:pt>
    <dgm:pt modelId="{54F00459-6D17-48C6-A6A3-1123BC1D4BBB}" cxnId="{1838B9FF-E798-40DF-9DE2-D33501F20F91}" type="parTrans">
      <dgm:prSet/>
      <dgm:spPr/>
      <dgm:t>
        <a:bodyPr/>
        <a:lstStyle/>
        <a:p>
          <a:endParaRPr lang="zh-CN" altLang="en-US"/>
        </a:p>
      </dgm:t>
    </dgm:pt>
    <dgm:pt modelId="{58BCE844-C1DB-43B2-9CD5-1DB82FA7B7DD}" cxnId="{1838B9FF-E798-40DF-9DE2-D33501F20F91}" type="sibTrans">
      <dgm:prSet/>
      <dgm:spPr/>
      <dgm:t>
        <a:bodyPr/>
        <a:lstStyle/>
        <a:p>
          <a:endParaRPr lang="zh-CN" altLang="en-US"/>
        </a:p>
      </dgm:t>
    </dgm:pt>
    <dgm:pt modelId="{7673840F-6C2E-43C9-964A-3D121FA89CEF}">
      <dgm:prSet phldrT="[文本]"/>
      <dgm:spPr/>
      <dgm:t>
        <a:bodyPr/>
        <a:lstStyle/>
        <a:p>
          <a:r>
            <a:rPr lang="zh-CN" altLang="en-US" b="1" dirty="0">
              <a:latin typeface="黑体" panose="02010609060101010101" charset="-122"/>
              <a:ea typeface="黑体" panose="02010609060101010101" charset="-122"/>
            </a:rPr>
            <a:t>儿童的健康成长</a:t>
          </a:r>
        </a:p>
      </dgm:t>
    </dgm:pt>
    <dgm:pt modelId="{E900DFC0-98E9-46EE-B2E8-83488C893F29}" cxnId="{D45A764D-973F-40A1-A7AF-8C485BE66782}" type="parTrans">
      <dgm:prSet/>
      <dgm:spPr/>
      <dgm:t>
        <a:bodyPr/>
        <a:lstStyle/>
        <a:p>
          <a:endParaRPr lang="zh-CN" altLang="en-US"/>
        </a:p>
      </dgm:t>
    </dgm:pt>
    <dgm:pt modelId="{21F35AC6-BAE2-4FF2-A383-FA09D01E6D61}" cxnId="{D45A764D-973F-40A1-A7AF-8C485BE66782}" type="sibTrans">
      <dgm:prSet/>
      <dgm:spPr/>
      <dgm:t>
        <a:bodyPr/>
        <a:lstStyle/>
        <a:p>
          <a:endParaRPr lang="zh-CN" altLang="en-US"/>
        </a:p>
      </dgm:t>
    </dgm:pt>
    <dgm:pt modelId="{04FAD55D-8767-4C08-A87F-6EC9062DDCC6}">
      <dgm:prSet phldrT="[文本]"/>
      <dgm:spPr/>
      <dgm:t>
        <a:bodyPr/>
        <a:lstStyle/>
        <a:p>
          <a:r>
            <a:rPr lang="zh-CN" altLang="en-US" b="1" dirty="0">
              <a:latin typeface="黑体" panose="02010609060101010101" charset="-122"/>
              <a:ea typeface="黑体" panose="02010609060101010101" charset="-122"/>
            </a:rPr>
            <a:t>高龄老人的生活</a:t>
          </a:r>
        </a:p>
      </dgm:t>
    </dgm:pt>
    <dgm:pt modelId="{917642FA-C7AA-4A25-BC79-6520D336BC4C}" cxnId="{B2F5315B-4030-4A5E-9DB9-845F7ABD9BE8}" type="parTrans">
      <dgm:prSet/>
      <dgm:spPr/>
      <dgm:t>
        <a:bodyPr/>
        <a:lstStyle/>
        <a:p>
          <a:endParaRPr lang="zh-CN" altLang="en-US"/>
        </a:p>
      </dgm:t>
    </dgm:pt>
    <dgm:pt modelId="{156E3E70-AC0F-4AC8-8F0A-1169C7029AB9}" cxnId="{B2F5315B-4030-4A5E-9DB9-845F7ABD9BE8}" type="sibTrans">
      <dgm:prSet/>
      <dgm:spPr/>
      <dgm:t>
        <a:bodyPr/>
        <a:lstStyle/>
        <a:p>
          <a:endParaRPr lang="zh-CN" altLang="en-US"/>
        </a:p>
      </dgm:t>
    </dgm:pt>
    <dgm:pt modelId="{B752A161-CC84-4DAD-980A-CDEFDB6012F8}">
      <dgm:prSet phldrT="[文本]"/>
      <dgm:spPr/>
      <dgm:t>
        <a:bodyPr/>
        <a:lstStyle/>
        <a:p>
          <a:r>
            <a:rPr lang="zh-CN" altLang="en-US" b="1" dirty="0">
              <a:latin typeface="黑体" panose="02010609060101010101" charset="-122"/>
              <a:ea typeface="黑体" panose="02010609060101010101" charset="-122"/>
            </a:rPr>
            <a:t>食品营养</a:t>
          </a:r>
        </a:p>
      </dgm:t>
    </dgm:pt>
    <dgm:pt modelId="{7FE8436F-26D8-4D1B-BC85-DB3575C35B82}" cxnId="{9C026190-5B0A-4522-9980-1FEA8964AD76}" type="parTrans">
      <dgm:prSet/>
      <dgm:spPr/>
      <dgm:t>
        <a:bodyPr/>
        <a:lstStyle/>
        <a:p>
          <a:endParaRPr lang="zh-CN" altLang="en-US"/>
        </a:p>
      </dgm:t>
    </dgm:pt>
    <dgm:pt modelId="{BE8C7E9F-D2B6-43F5-9288-4D22EE80BAA5}" cxnId="{9C026190-5B0A-4522-9980-1FEA8964AD76}" type="sibTrans">
      <dgm:prSet/>
      <dgm:spPr/>
      <dgm:t>
        <a:bodyPr/>
        <a:lstStyle/>
        <a:p>
          <a:endParaRPr lang="zh-CN" altLang="en-US"/>
        </a:p>
      </dgm:t>
    </dgm:pt>
    <dgm:pt modelId="{54246921-3354-4493-83C4-FAA6E70174E3}">
      <dgm:prSet phldrT="[文本]"/>
      <dgm:spPr/>
      <dgm:t>
        <a:bodyPr/>
        <a:lstStyle/>
        <a:p>
          <a:r>
            <a:rPr lang="zh-CN" altLang="en-US" b="1" dirty="0">
              <a:latin typeface="黑体" panose="02010609060101010101" charset="-122"/>
              <a:ea typeface="黑体" panose="02010609060101010101" charset="-122"/>
            </a:rPr>
            <a:t>服装文化</a:t>
          </a:r>
        </a:p>
      </dgm:t>
    </dgm:pt>
    <dgm:pt modelId="{A0273E48-41D4-42AB-AF1F-85A89319F94F}" cxnId="{5393C024-DC9A-41E5-81E6-3831BC4EF99C}" type="parTrans">
      <dgm:prSet/>
      <dgm:spPr/>
      <dgm:t>
        <a:bodyPr/>
        <a:lstStyle/>
        <a:p>
          <a:endParaRPr lang="zh-CN" altLang="en-US"/>
        </a:p>
      </dgm:t>
    </dgm:pt>
    <dgm:pt modelId="{C41AA426-6D4E-4D02-AF9A-8DF9CBC2FA7F}" cxnId="{5393C024-DC9A-41E5-81E6-3831BC4EF99C}" type="sibTrans">
      <dgm:prSet/>
      <dgm:spPr/>
      <dgm:t>
        <a:bodyPr/>
        <a:lstStyle/>
        <a:p>
          <a:endParaRPr lang="zh-CN" altLang="en-US"/>
        </a:p>
      </dgm:t>
    </dgm:pt>
    <dgm:pt modelId="{A4857BC3-162D-4552-BB47-FD628981E3F7}">
      <dgm:prSet phldrT="[文本]"/>
      <dgm:spPr/>
      <dgm:t>
        <a:bodyPr/>
        <a:lstStyle/>
        <a:p>
          <a:r>
            <a:rPr lang="zh-CN" altLang="en-US" b="1" dirty="0">
              <a:latin typeface="黑体" panose="02010609060101010101" charset="-122"/>
              <a:ea typeface="黑体" panose="02010609060101010101" charset="-122"/>
            </a:rPr>
            <a:t>居住与环境生活</a:t>
          </a:r>
        </a:p>
      </dgm:t>
    </dgm:pt>
    <dgm:pt modelId="{35FFFBD4-D71A-461C-948F-E9A8E74CC5A1}" cxnId="{8B49F4A6-7A53-430A-820A-7DFB277404FA}" type="parTrans">
      <dgm:prSet/>
      <dgm:spPr/>
      <dgm:t>
        <a:bodyPr/>
        <a:lstStyle/>
        <a:p>
          <a:endParaRPr lang="zh-CN" altLang="en-US"/>
        </a:p>
      </dgm:t>
    </dgm:pt>
    <dgm:pt modelId="{04EC8AAD-C4FE-41C2-A9CE-A1F78E2C60E4}" cxnId="{8B49F4A6-7A53-430A-820A-7DFB277404FA}" type="sibTrans">
      <dgm:prSet/>
      <dgm:spPr/>
      <dgm:t>
        <a:bodyPr/>
        <a:lstStyle/>
        <a:p>
          <a:endParaRPr lang="zh-CN" altLang="en-US"/>
        </a:p>
      </dgm:t>
    </dgm:pt>
    <dgm:pt modelId="{068FD2FF-8BA0-4580-821F-1DA3C128AFEE}">
      <dgm:prSet phldrT="[文本]"/>
      <dgm:spPr/>
      <dgm:t>
        <a:bodyPr/>
        <a:lstStyle/>
        <a:p>
          <a:r>
            <a:rPr lang="zh-CN" altLang="en-US" b="1" dirty="0">
              <a:latin typeface="黑体" panose="02010609060101010101" charset="-122"/>
              <a:ea typeface="黑体" panose="02010609060101010101" charset="-122"/>
            </a:rPr>
            <a:t>家庭理财与消费</a:t>
          </a:r>
        </a:p>
      </dgm:t>
    </dgm:pt>
    <dgm:pt modelId="{4A1B2533-A509-4E50-910F-90D2B41593F1}" cxnId="{90FE9896-088B-4C18-BC2C-40D079684CD0}" type="parTrans">
      <dgm:prSet/>
      <dgm:spPr/>
      <dgm:t>
        <a:bodyPr/>
        <a:lstStyle/>
        <a:p>
          <a:endParaRPr lang="zh-CN" altLang="en-US"/>
        </a:p>
      </dgm:t>
    </dgm:pt>
    <dgm:pt modelId="{186F12B5-4F02-4BDC-9E00-5B6310CBD7BD}" cxnId="{90FE9896-088B-4C18-BC2C-40D079684CD0}" type="sibTrans">
      <dgm:prSet/>
      <dgm:spPr/>
      <dgm:t>
        <a:bodyPr/>
        <a:lstStyle/>
        <a:p>
          <a:endParaRPr lang="zh-CN" altLang="en-US"/>
        </a:p>
      </dgm:t>
    </dgm:pt>
    <dgm:pt modelId="{167B135B-72FF-4976-8A33-3F489D7AA8B5}">
      <dgm:prSet phldrT="[文本]"/>
      <dgm:spPr/>
      <dgm:t>
        <a:bodyPr/>
        <a:lstStyle/>
        <a:p>
          <a:r>
            <a:rPr lang="zh-CN" altLang="en-US" b="1" dirty="0">
              <a:latin typeface="黑体" panose="02010609060101010101" charset="-122"/>
              <a:ea typeface="黑体" panose="02010609060101010101" charset="-122"/>
            </a:rPr>
            <a:t>家庭教育</a:t>
          </a:r>
        </a:p>
      </dgm:t>
    </dgm:pt>
    <dgm:pt modelId="{DAA05EDD-34FA-4327-B84E-C971F4738493}" cxnId="{CC9DAE51-E86F-4DA7-A8AA-B24F8A598D5D}" type="parTrans">
      <dgm:prSet/>
      <dgm:spPr/>
      <dgm:t>
        <a:bodyPr/>
        <a:lstStyle/>
        <a:p>
          <a:endParaRPr lang="zh-CN" altLang="en-US"/>
        </a:p>
      </dgm:t>
    </dgm:pt>
    <dgm:pt modelId="{561C5ABE-05F9-4731-B9EA-AC075ABAA4D5}" cxnId="{CC9DAE51-E86F-4DA7-A8AA-B24F8A598D5D}" type="sibTrans">
      <dgm:prSet/>
      <dgm:spPr/>
      <dgm:t>
        <a:bodyPr/>
        <a:lstStyle/>
        <a:p>
          <a:endParaRPr lang="zh-CN" altLang="en-US"/>
        </a:p>
      </dgm:t>
    </dgm:pt>
    <dgm:pt modelId="{7C08B0E0-1C60-41D9-BE7C-197EDD41E024}">
      <dgm:prSet phldrT="[文本]"/>
      <dgm:spPr/>
      <dgm:t>
        <a:bodyPr/>
        <a:lstStyle/>
        <a:p>
          <a:r>
            <a:rPr lang="zh-CN" altLang="en-US" b="1" dirty="0">
              <a:latin typeface="黑体" panose="02010609060101010101" charset="-122"/>
              <a:ea typeface="黑体" panose="02010609060101010101" charset="-122"/>
            </a:rPr>
            <a:t>家庭服务</a:t>
          </a:r>
        </a:p>
      </dgm:t>
    </dgm:pt>
    <dgm:pt modelId="{4E122667-422A-4AD9-8F60-54C85BC678AE}" cxnId="{082161C1-C275-440B-84D8-43F9FA4A4B5A}" type="parTrans">
      <dgm:prSet/>
      <dgm:spPr/>
      <dgm:t>
        <a:bodyPr/>
        <a:lstStyle/>
        <a:p>
          <a:endParaRPr lang="zh-CN" altLang="en-US"/>
        </a:p>
      </dgm:t>
    </dgm:pt>
    <dgm:pt modelId="{E714FA33-B32B-442E-9814-5EB4F0FD14AB}" cxnId="{082161C1-C275-440B-84D8-43F9FA4A4B5A}" type="sibTrans">
      <dgm:prSet/>
      <dgm:spPr/>
      <dgm:t>
        <a:bodyPr/>
        <a:lstStyle/>
        <a:p>
          <a:endParaRPr lang="zh-CN" altLang="en-US"/>
        </a:p>
      </dgm:t>
    </dgm:pt>
    <dgm:pt modelId="{7538D252-1CB1-4EB3-A4F4-E495DC6DBAA7}">
      <dgm:prSet phldrT="[文本]"/>
      <dgm:spPr/>
      <dgm:t>
        <a:bodyPr/>
        <a:lstStyle/>
        <a:p>
          <a:r>
            <a:rPr lang="zh-CN" altLang="en-US" b="1" dirty="0">
              <a:latin typeface="黑体" panose="02010609060101010101" charset="-122"/>
              <a:ea typeface="黑体" panose="02010609060101010101" charset="-122"/>
            </a:rPr>
            <a:t>家庭旅行</a:t>
          </a:r>
        </a:p>
      </dgm:t>
    </dgm:pt>
    <dgm:pt modelId="{E82796BD-B430-4780-BC89-75F582E03D63}" cxnId="{BC5A8218-D40F-4AA5-96B6-7B5D3F86D122}" type="parTrans">
      <dgm:prSet/>
      <dgm:spPr/>
      <dgm:t>
        <a:bodyPr/>
        <a:lstStyle/>
        <a:p>
          <a:endParaRPr lang="zh-CN" altLang="en-US"/>
        </a:p>
      </dgm:t>
    </dgm:pt>
    <dgm:pt modelId="{9C1AB172-6B0D-4DCD-BF45-21F43AECE447}" cxnId="{BC5A8218-D40F-4AA5-96B6-7B5D3F86D122}" type="sibTrans">
      <dgm:prSet/>
      <dgm:spPr/>
      <dgm:t>
        <a:bodyPr/>
        <a:lstStyle/>
        <a:p>
          <a:endParaRPr lang="zh-CN" altLang="en-US"/>
        </a:p>
      </dgm:t>
    </dgm:pt>
    <dgm:pt modelId="{7808BAD4-03B4-438F-B7C7-5C3915C95F30}" type="pres">
      <dgm:prSet presAssocID="{3CB39006-C837-4853-A803-07E3796A514F}" presName="Name0" presStyleCnt="0">
        <dgm:presLayoutVars>
          <dgm:chMax val="1"/>
          <dgm:dir/>
          <dgm:animLvl val="ctr"/>
          <dgm:resizeHandles val="exact"/>
        </dgm:presLayoutVars>
      </dgm:prSet>
      <dgm:spPr/>
      <dgm:t>
        <a:bodyPr/>
        <a:lstStyle/>
        <a:p>
          <a:endParaRPr lang="zh-CN" altLang="en-US"/>
        </a:p>
      </dgm:t>
    </dgm:pt>
    <dgm:pt modelId="{F0E7FE18-ECD9-428A-9B7F-A636110F485D}" type="pres">
      <dgm:prSet presAssocID="{BF604846-2625-4524-A530-7D6EE7AA663E}" presName="centerShape" presStyleLbl="node0" presStyleIdx="0" presStyleCnt="1" custScaleX="244766" custScaleY="146410"/>
      <dgm:spPr/>
      <dgm:t>
        <a:bodyPr/>
        <a:lstStyle/>
        <a:p>
          <a:endParaRPr lang="zh-CN" altLang="en-US"/>
        </a:p>
      </dgm:t>
    </dgm:pt>
    <dgm:pt modelId="{B374D0B1-B99E-448C-BA5F-154BFC3CEAAF}" type="pres">
      <dgm:prSet presAssocID="{AEB9A929-6AAC-429F-AA55-4130FF12133A}" presName="node" presStyleLbl="node1" presStyleIdx="0" presStyleCnt="11" custScaleX="146410" custScaleY="146410">
        <dgm:presLayoutVars>
          <dgm:bulletEnabled val="1"/>
        </dgm:presLayoutVars>
      </dgm:prSet>
      <dgm:spPr/>
      <dgm:t>
        <a:bodyPr/>
        <a:lstStyle/>
        <a:p>
          <a:endParaRPr lang="zh-CN" altLang="en-US"/>
        </a:p>
      </dgm:t>
    </dgm:pt>
    <dgm:pt modelId="{ED0102A1-D239-4DA6-871F-738A54AA59C8}" type="pres">
      <dgm:prSet presAssocID="{AEB9A929-6AAC-429F-AA55-4130FF12133A}" presName="dummy" presStyleCnt="0"/>
      <dgm:spPr/>
      <dgm:t>
        <a:bodyPr/>
        <a:lstStyle/>
        <a:p>
          <a:endParaRPr lang="zh-CN" altLang="en-US"/>
        </a:p>
      </dgm:t>
    </dgm:pt>
    <dgm:pt modelId="{EA1A296A-B511-42FD-9CCF-57B6C3060BF6}" type="pres">
      <dgm:prSet presAssocID="{46839336-C046-4804-BEAE-28072E3E3283}" presName="sibTrans" presStyleLbl="sibTrans2D1" presStyleIdx="0" presStyleCnt="11"/>
      <dgm:spPr/>
      <dgm:t>
        <a:bodyPr/>
        <a:lstStyle/>
        <a:p>
          <a:endParaRPr lang="zh-CN" altLang="en-US"/>
        </a:p>
      </dgm:t>
    </dgm:pt>
    <dgm:pt modelId="{907C96CE-0F83-409E-A749-4233B74FF687}" type="pres">
      <dgm:prSet presAssocID="{9F7A88A3-8CE5-4B84-8F79-71B766F699C4}" presName="node" presStyleLbl="node1" presStyleIdx="1" presStyleCnt="11" custScaleX="146410" custScaleY="146410">
        <dgm:presLayoutVars>
          <dgm:bulletEnabled val="1"/>
        </dgm:presLayoutVars>
      </dgm:prSet>
      <dgm:spPr/>
      <dgm:t>
        <a:bodyPr/>
        <a:lstStyle/>
        <a:p>
          <a:endParaRPr lang="zh-CN" altLang="en-US"/>
        </a:p>
      </dgm:t>
    </dgm:pt>
    <dgm:pt modelId="{A91990AE-4A37-4BF6-B2FF-A029C892E089}" type="pres">
      <dgm:prSet presAssocID="{9F7A88A3-8CE5-4B84-8F79-71B766F699C4}" presName="dummy" presStyleCnt="0"/>
      <dgm:spPr/>
      <dgm:t>
        <a:bodyPr/>
        <a:lstStyle/>
        <a:p>
          <a:endParaRPr lang="zh-CN" altLang="en-US"/>
        </a:p>
      </dgm:t>
    </dgm:pt>
    <dgm:pt modelId="{DA9390D6-30E3-4230-945B-E486E104A5E7}" type="pres">
      <dgm:prSet presAssocID="{58BCE844-C1DB-43B2-9CD5-1DB82FA7B7DD}" presName="sibTrans" presStyleLbl="sibTrans2D1" presStyleIdx="1" presStyleCnt="11"/>
      <dgm:spPr/>
      <dgm:t>
        <a:bodyPr/>
        <a:lstStyle/>
        <a:p>
          <a:endParaRPr lang="zh-CN" altLang="en-US"/>
        </a:p>
      </dgm:t>
    </dgm:pt>
    <dgm:pt modelId="{01A45CE6-CFD4-46BF-BA4E-839C73B8DF32}" type="pres">
      <dgm:prSet presAssocID="{7673840F-6C2E-43C9-964A-3D121FA89CEF}" presName="node" presStyleLbl="node1" presStyleIdx="2" presStyleCnt="11" custScaleX="146410" custScaleY="146410">
        <dgm:presLayoutVars>
          <dgm:bulletEnabled val="1"/>
        </dgm:presLayoutVars>
      </dgm:prSet>
      <dgm:spPr/>
      <dgm:t>
        <a:bodyPr/>
        <a:lstStyle/>
        <a:p>
          <a:endParaRPr lang="zh-CN" altLang="en-US"/>
        </a:p>
      </dgm:t>
    </dgm:pt>
    <dgm:pt modelId="{F614B39B-D95A-4562-9684-AC66A7927E17}" type="pres">
      <dgm:prSet presAssocID="{7673840F-6C2E-43C9-964A-3D121FA89CEF}" presName="dummy" presStyleCnt="0"/>
      <dgm:spPr/>
      <dgm:t>
        <a:bodyPr/>
        <a:lstStyle/>
        <a:p>
          <a:endParaRPr lang="zh-CN" altLang="en-US"/>
        </a:p>
      </dgm:t>
    </dgm:pt>
    <dgm:pt modelId="{C50A2FF4-9718-4629-B23B-CD525F6B2FCB}" type="pres">
      <dgm:prSet presAssocID="{21F35AC6-BAE2-4FF2-A383-FA09D01E6D61}" presName="sibTrans" presStyleLbl="sibTrans2D1" presStyleIdx="2" presStyleCnt="11"/>
      <dgm:spPr/>
      <dgm:t>
        <a:bodyPr/>
        <a:lstStyle/>
        <a:p>
          <a:endParaRPr lang="zh-CN" altLang="en-US"/>
        </a:p>
      </dgm:t>
    </dgm:pt>
    <dgm:pt modelId="{944F2F55-2701-41F8-B3F6-A80DE887D84D}" type="pres">
      <dgm:prSet presAssocID="{04FAD55D-8767-4C08-A87F-6EC9062DDCC6}" presName="node" presStyleLbl="node1" presStyleIdx="3" presStyleCnt="11" custScaleX="146410" custScaleY="146410">
        <dgm:presLayoutVars>
          <dgm:bulletEnabled val="1"/>
        </dgm:presLayoutVars>
      </dgm:prSet>
      <dgm:spPr/>
      <dgm:t>
        <a:bodyPr/>
        <a:lstStyle/>
        <a:p>
          <a:endParaRPr lang="zh-CN" altLang="en-US"/>
        </a:p>
      </dgm:t>
    </dgm:pt>
    <dgm:pt modelId="{6DDC148A-2965-4183-815B-13A6864E24D2}" type="pres">
      <dgm:prSet presAssocID="{04FAD55D-8767-4C08-A87F-6EC9062DDCC6}" presName="dummy" presStyleCnt="0"/>
      <dgm:spPr/>
      <dgm:t>
        <a:bodyPr/>
        <a:lstStyle/>
        <a:p>
          <a:endParaRPr lang="zh-CN" altLang="en-US"/>
        </a:p>
      </dgm:t>
    </dgm:pt>
    <dgm:pt modelId="{08FF6578-8E2E-46F2-9CC7-1CC6465C1525}" type="pres">
      <dgm:prSet presAssocID="{156E3E70-AC0F-4AC8-8F0A-1169C7029AB9}" presName="sibTrans" presStyleLbl="sibTrans2D1" presStyleIdx="3" presStyleCnt="11"/>
      <dgm:spPr/>
      <dgm:t>
        <a:bodyPr/>
        <a:lstStyle/>
        <a:p>
          <a:endParaRPr lang="zh-CN" altLang="en-US"/>
        </a:p>
      </dgm:t>
    </dgm:pt>
    <dgm:pt modelId="{68A0906F-90EA-41C2-B59C-C6996B1A2F8B}" type="pres">
      <dgm:prSet presAssocID="{B752A161-CC84-4DAD-980A-CDEFDB6012F8}" presName="node" presStyleLbl="node1" presStyleIdx="4" presStyleCnt="11" custScaleX="146410" custScaleY="146410">
        <dgm:presLayoutVars>
          <dgm:bulletEnabled val="1"/>
        </dgm:presLayoutVars>
      </dgm:prSet>
      <dgm:spPr/>
      <dgm:t>
        <a:bodyPr/>
        <a:lstStyle/>
        <a:p>
          <a:endParaRPr lang="zh-CN" altLang="en-US"/>
        </a:p>
      </dgm:t>
    </dgm:pt>
    <dgm:pt modelId="{ED6037E4-9B6E-4216-A6DD-17DC59270897}" type="pres">
      <dgm:prSet presAssocID="{B752A161-CC84-4DAD-980A-CDEFDB6012F8}" presName="dummy" presStyleCnt="0"/>
      <dgm:spPr/>
      <dgm:t>
        <a:bodyPr/>
        <a:lstStyle/>
        <a:p>
          <a:endParaRPr lang="zh-CN" altLang="en-US"/>
        </a:p>
      </dgm:t>
    </dgm:pt>
    <dgm:pt modelId="{1823532F-5801-469B-80A1-C4E6FB04CFAB}" type="pres">
      <dgm:prSet presAssocID="{BE8C7E9F-D2B6-43F5-9288-4D22EE80BAA5}" presName="sibTrans" presStyleLbl="sibTrans2D1" presStyleIdx="4" presStyleCnt="11"/>
      <dgm:spPr/>
      <dgm:t>
        <a:bodyPr/>
        <a:lstStyle/>
        <a:p>
          <a:endParaRPr lang="zh-CN" altLang="en-US"/>
        </a:p>
      </dgm:t>
    </dgm:pt>
    <dgm:pt modelId="{ABD59960-A3CB-42A4-B2B3-4008978B0835}" type="pres">
      <dgm:prSet presAssocID="{54246921-3354-4493-83C4-FAA6E70174E3}" presName="node" presStyleLbl="node1" presStyleIdx="5" presStyleCnt="11" custScaleX="146410" custScaleY="146410">
        <dgm:presLayoutVars>
          <dgm:bulletEnabled val="1"/>
        </dgm:presLayoutVars>
      </dgm:prSet>
      <dgm:spPr/>
      <dgm:t>
        <a:bodyPr/>
        <a:lstStyle/>
        <a:p>
          <a:endParaRPr lang="zh-CN" altLang="en-US"/>
        </a:p>
      </dgm:t>
    </dgm:pt>
    <dgm:pt modelId="{6FFBDDDD-178C-403D-AD37-305ECC18A921}" type="pres">
      <dgm:prSet presAssocID="{54246921-3354-4493-83C4-FAA6E70174E3}" presName="dummy" presStyleCnt="0"/>
      <dgm:spPr/>
      <dgm:t>
        <a:bodyPr/>
        <a:lstStyle/>
        <a:p>
          <a:endParaRPr lang="zh-CN" altLang="en-US"/>
        </a:p>
      </dgm:t>
    </dgm:pt>
    <dgm:pt modelId="{0F20CD0A-48F6-4501-B314-53A6E8AE09E3}" type="pres">
      <dgm:prSet presAssocID="{C41AA426-6D4E-4D02-AF9A-8DF9CBC2FA7F}" presName="sibTrans" presStyleLbl="sibTrans2D1" presStyleIdx="5" presStyleCnt="11"/>
      <dgm:spPr/>
      <dgm:t>
        <a:bodyPr/>
        <a:lstStyle/>
        <a:p>
          <a:endParaRPr lang="zh-CN" altLang="en-US"/>
        </a:p>
      </dgm:t>
    </dgm:pt>
    <dgm:pt modelId="{45C7B985-6AF8-43B3-996B-989B2FD4E194}" type="pres">
      <dgm:prSet presAssocID="{A4857BC3-162D-4552-BB47-FD628981E3F7}" presName="node" presStyleLbl="node1" presStyleIdx="6" presStyleCnt="11" custScaleX="146410" custScaleY="146410">
        <dgm:presLayoutVars>
          <dgm:bulletEnabled val="1"/>
        </dgm:presLayoutVars>
      </dgm:prSet>
      <dgm:spPr/>
      <dgm:t>
        <a:bodyPr/>
        <a:lstStyle/>
        <a:p>
          <a:endParaRPr lang="zh-CN" altLang="en-US"/>
        </a:p>
      </dgm:t>
    </dgm:pt>
    <dgm:pt modelId="{EEC1A0B8-853A-4245-84DD-7D8E13CF0E94}" type="pres">
      <dgm:prSet presAssocID="{A4857BC3-162D-4552-BB47-FD628981E3F7}" presName="dummy" presStyleCnt="0"/>
      <dgm:spPr/>
      <dgm:t>
        <a:bodyPr/>
        <a:lstStyle/>
        <a:p>
          <a:endParaRPr lang="zh-CN" altLang="en-US"/>
        </a:p>
      </dgm:t>
    </dgm:pt>
    <dgm:pt modelId="{9EA3250D-4B99-46A9-BE68-B5D8E8621058}" type="pres">
      <dgm:prSet presAssocID="{04EC8AAD-C4FE-41C2-A9CE-A1F78E2C60E4}" presName="sibTrans" presStyleLbl="sibTrans2D1" presStyleIdx="6" presStyleCnt="11"/>
      <dgm:spPr/>
      <dgm:t>
        <a:bodyPr/>
        <a:lstStyle/>
        <a:p>
          <a:endParaRPr lang="zh-CN" altLang="en-US"/>
        </a:p>
      </dgm:t>
    </dgm:pt>
    <dgm:pt modelId="{A7DD6B8D-85E6-41A2-B73C-DAB12D17377A}" type="pres">
      <dgm:prSet presAssocID="{068FD2FF-8BA0-4580-821F-1DA3C128AFEE}" presName="node" presStyleLbl="node1" presStyleIdx="7" presStyleCnt="11" custScaleX="146410" custScaleY="146410" custRadScaleRad="98444" custRadScaleInc="8375">
        <dgm:presLayoutVars>
          <dgm:bulletEnabled val="1"/>
        </dgm:presLayoutVars>
      </dgm:prSet>
      <dgm:spPr/>
      <dgm:t>
        <a:bodyPr/>
        <a:lstStyle/>
        <a:p>
          <a:endParaRPr lang="zh-CN" altLang="en-US"/>
        </a:p>
      </dgm:t>
    </dgm:pt>
    <dgm:pt modelId="{46B570C9-694D-45D7-BE69-BEDC162419C4}" type="pres">
      <dgm:prSet presAssocID="{068FD2FF-8BA0-4580-821F-1DA3C128AFEE}" presName="dummy" presStyleCnt="0"/>
      <dgm:spPr/>
      <dgm:t>
        <a:bodyPr/>
        <a:lstStyle/>
        <a:p>
          <a:endParaRPr lang="zh-CN" altLang="en-US"/>
        </a:p>
      </dgm:t>
    </dgm:pt>
    <dgm:pt modelId="{6D1F1768-B7F8-48BD-B082-D667947719B5}" type="pres">
      <dgm:prSet presAssocID="{186F12B5-4F02-4BDC-9E00-5B6310CBD7BD}" presName="sibTrans" presStyleLbl="sibTrans2D1" presStyleIdx="7" presStyleCnt="11"/>
      <dgm:spPr/>
      <dgm:t>
        <a:bodyPr/>
        <a:lstStyle/>
        <a:p>
          <a:endParaRPr lang="zh-CN" altLang="en-US"/>
        </a:p>
      </dgm:t>
    </dgm:pt>
    <dgm:pt modelId="{814218E8-7CF7-4D94-9279-85586DCA505D}" type="pres">
      <dgm:prSet presAssocID="{167B135B-72FF-4976-8A33-3F489D7AA8B5}" presName="node" presStyleLbl="node1" presStyleIdx="8" presStyleCnt="11" custScaleX="146410" custScaleY="146410">
        <dgm:presLayoutVars>
          <dgm:bulletEnabled val="1"/>
        </dgm:presLayoutVars>
      </dgm:prSet>
      <dgm:spPr/>
      <dgm:t>
        <a:bodyPr/>
        <a:lstStyle/>
        <a:p>
          <a:endParaRPr lang="zh-CN" altLang="en-US"/>
        </a:p>
      </dgm:t>
    </dgm:pt>
    <dgm:pt modelId="{C13A8A48-71DF-446F-AEE7-248441DF82BE}" type="pres">
      <dgm:prSet presAssocID="{167B135B-72FF-4976-8A33-3F489D7AA8B5}" presName="dummy" presStyleCnt="0"/>
      <dgm:spPr/>
      <dgm:t>
        <a:bodyPr/>
        <a:lstStyle/>
        <a:p>
          <a:endParaRPr lang="zh-CN" altLang="en-US"/>
        </a:p>
      </dgm:t>
    </dgm:pt>
    <dgm:pt modelId="{169E4A34-E269-4484-85E0-1A7DF31D0D31}" type="pres">
      <dgm:prSet presAssocID="{561C5ABE-05F9-4731-B9EA-AC075ABAA4D5}" presName="sibTrans" presStyleLbl="sibTrans2D1" presStyleIdx="8" presStyleCnt="11"/>
      <dgm:spPr/>
      <dgm:t>
        <a:bodyPr/>
        <a:lstStyle/>
        <a:p>
          <a:endParaRPr lang="zh-CN" altLang="en-US"/>
        </a:p>
      </dgm:t>
    </dgm:pt>
    <dgm:pt modelId="{7A6CC8EC-0F1D-46A3-AD1C-C1932D7C6796}" type="pres">
      <dgm:prSet presAssocID="{7C08B0E0-1C60-41D9-BE7C-197EDD41E024}" presName="node" presStyleLbl="node1" presStyleIdx="9" presStyleCnt="11" custScaleX="146410" custScaleY="146410">
        <dgm:presLayoutVars>
          <dgm:bulletEnabled val="1"/>
        </dgm:presLayoutVars>
      </dgm:prSet>
      <dgm:spPr/>
      <dgm:t>
        <a:bodyPr/>
        <a:lstStyle/>
        <a:p>
          <a:endParaRPr lang="zh-CN" altLang="en-US"/>
        </a:p>
      </dgm:t>
    </dgm:pt>
    <dgm:pt modelId="{2C1E3161-9A73-458B-B762-C498C0F9B81E}" type="pres">
      <dgm:prSet presAssocID="{7C08B0E0-1C60-41D9-BE7C-197EDD41E024}" presName="dummy" presStyleCnt="0"/>
      <dgm:spPr/>
      <dgm:t>
        <a:bodyPr/>
        <a:lstStyle/>
        <a:p>
          <a:endParaRPr lang="zh-CN" altLang="en-US"/>
        </a:p>
      </dgm:t>
    </dgm:pt>
    <dgm:pt modelId="{15E1D5E4-AD9A-4528-B14B-F27D06A0ACBF}" type="pres">
      <dgm:prSet presAssocID="{E714FA33-B32B-442E-9814-5EB4F0FD14AB}" presName="sibTrans" presStyleLbl="sibTrans2D1" presStyleIdx="9" presStyleCnt="11"/>
      <dgm:spPr/>
      <dgm:t>
        <a:bodyPr/>
        <a:lstStyle/>
        <a:p>
          <a:endParaRPr lang="zh-CN" altLang="en-US"/>
        </a:p>
      </dgm:t>
    </dgm:pt>
    <dgm:pt modelId="{02602AE2-4BD6-4DBB-8087-FC786E125078}" type="pres">
      <dgm:prSet presAssocID="{7538D252-1CB1-4EB3-A4F4-E495DC6DBAA7}" presName="node" presStyleLbl="node1" presStyleIdx="10" presStyleCnt="11" custScaleX="146410" custScaleY="146410" custRadScaleRad="100394" custRadScaleInc="-12331">
        <dgm:presLayoutVars>
          <dgm:bulletEnabled val="1"/>
        </dgm:presLayoutVars>
      </dgm:prSet>
      <dgm:spPr/>
      <dgm:t>
        <a:bodyPr/>
        <a:lstStyle/>
        <a:p>
          <a:endParaRPr lang="zh-CN" altLang="en-US"/>
        </a:p>
      </dgm:t>
    </dgm:pt>
    <dgm:pt modelId="{511C245C-C4D2-4177-9C38-F9CAFF3392D6}" type="pres">
      <dgm:prSet presAssocID="{7538D252-1CB1-4EB3-A4F4-E495DC6DBAA7}" presName="dummy" presStyleCnt="0"/>
      <dgm:spPr/>
      <dgm:t>
        <a:bodyPr/>
        <a:lstStyle/>
        <a:p>
          <a:endParaRPr lang="zh-CN" altLang="en-US"/>
        </a:p>
      </dgm:t>
    </dgm:pt>
    <dgm:pt modelId="{151F2901-9C80-4912-B194-92E1CB31D0AF}" type="pres">
      <dgm:prSet presAssocID="{9C1AB172-6B0D-4DCD-BF45-21F43AECE447}" presName="sibTrans" presStyleLbl="sibTrans2D1" presStyleIdx="10" presStyleCnt="11"/>
      <dgm:spPr/>
      <dgm:t>
        <a:bodyPr/>
        <a:lstStyle/>
        <a:p>
          <a:endParaRPr lang="zh-CN" altLang="en-US"/>
        </a:p>
      </dgm:t>
    </dgm:pt>
  </dgm:ptLst>
  <dgm:cxnLst>
    <dgm:cxn modelId="{781AD248-17FF-4EAC-992B-DD3D119086E2}" type="presOf" srcId="{068FD2FF-8BA0-4580-821F-1DA3C128AFEE}" destId="{A7DD6B8D-85E6-41A2-B73C-DAB12D17377A}" srcOrd="0" destOrd="0" presId="urn:microsoft.com/office/officeart/2005/8/layout/radial6#1"/>
    <dgm:cxn modelId="{1838B9FF-E798-40DF-9DE2-D33501F20F91}" srcId="{BF604846-2625-4524-A530-7D6EE7AA663E}" destId="{9F7A88A3-8CE5-4B84-8F79-71B766F699C4}" srcOrd="1" destOrd="0" parTransId="{54F00459-6D17-48C6-A6A3-1123BC1D4BBB}" sibTransId="{58BCE844-C1DB-43B2-9CD5-1DB82FA7B7DD}"/>
    <dgm:cxn modelId="{1BC96688-9481-44DF-95BA-DA61CB1DC171}" type="presOf" srcId="{156E3E70-AC0F-4AC8-8F0A-1169C7029AB9}" destId="{08FF6578-8E2E-46F2-9CC7-1CC6465C1525}" srcOrd="0" destOrd="0" presId="urn:microsoft.com/office/officeart/2005/8/layout/radial6#1"/>
    <dgm:cxn modelId="{590064F4-19E9-4B8C-947D-F75308EBC7E3}" type="presOf" srcId="{04FAD55D-8767-4C08-A87F-6EC9062DDCC6}" destId="{944F2F55-2701-41F8-B3F6-A80DE887D84D}" srcOrd="0" destOrd="0" presId="urn:microsoft.com/office/officeart/2005/8/layout/radial6#1"/>
    <dgm:cxn modelId="{4FCF5339-9A75-4A32-BD88-7F1D80AD436A}" type="presOf" srcId="{7673840F-6C2E-43C9-964A-3D121FA89CEF}" destId="{01A45CE6-CFD4-46BF-BA4E-839C73B8DF32}" srcOrd="0" destOrd="0" presId="urn:microsoft.com/office/officeart/2005/8/layout/radial6#1"/>
    <dgm:cxn modelId="{082161C1-C275-440B-84D8-43F9FA4A4B5A}" srcId="{BF604846-2625-4524-A530-7D6EE7AA663E}" destId="{7C08B0E0-1C60-41D9-BE7C-197EDD41E024}" srcOrd="9" destOrd="0" parTransId="{4E122667-422A-4AD9-8F60-54C85BC678AE}" sibTransId="{E714FA33-B32B-442E-9814-5EB4F0FD14AB}"/>
    <dgm:cxn modelId="{EA00A36F-7EE9-42B2-AC6E-356644AC2F03}" type="presOf" srcId="{AEB9A929-6AAC-429F-AA55-4130FF12133A}" destId="{B374D0B1-B99E-448C-BA5F-154BFC3CEAAF}" srcOrd="0" destOrd="0" presId="urn:microsoft.com/office/officeart/2005/8/layout/radial6#1"/>
    <dgm:cxn modelId="{CC9DAE51-E86F-4DA7-A8AA-B24F8A598D5D}" srcId="{BF604846-2625-4524-A530-7D6EE7AA663E}" destId="{167B135B-72FF-4976-8A33-3F489D7AA8B5}" srcOrd="8" destOrd="0" parTransId="{DAA05EDD-34FA-4327-B84E-C971F4738493}" sibTransId="{561C5ABE-05F9-4731-B9EA-AC075ABAA4D5}"/>
    <dgm:cxn modelId="{5393C024-DC9A-41E5-81E6-3831BC4EF99C}" srcId="{BF604846-2625-4524-A530-7D6EE7AA663E}" destId="{54246921-3354-4493-83C4-FAA6E70174E3}" srcOrd="5" destOrd="0" parTransId="{A0273E48-41D4-42AB-AF1F-85A89319F94F}" sibTransId="{C41AA426-6D4E-4D02-AF9A-8DF9CBC2FA7F}"/>
    <dgm:cxn modelId="{972DE747-39C5-4EEC-9676-9BA596CDA1D7}" type="presOf" srcId="{58BCE844-C1DB-43B2-9CD5-1DB82FA7B7DD}" destId="{DA9390D6-30E3-4230-945B-E486E104A5E7}" srcOrd="0" destOrd="0" presId="urn:microsoft.com/office/officeart/2005/8/layout/radial6#1"/>
    <dgm:cxn modelId="{BC5A8218-D40F-4AA5-96B6-7B5D3F86D122}" srcId="{BF604846-2625-4524-A530-7D6EE7AA663E}" destId="{7538D252-1CB1-4EB3-A4F4-E495DC6DBAA7}" srcOrd="10" destOrd="0" parTransId="{E82796BD-B430-4780-BC89-75F582E03D63}" sibTransId="{9C1AB172-6B0D-4DCD-BF45-21F43AECE447}"/>
    <dgm:cxn modelId="{8D7618A7-CB39-4DE0-B32F-D127B9BCCADF}" type="presOf" srcId="{561C5ABE-05F9-4731-B9EA-AC075ABAA4D5}" destId="{169E4A34-E269-4484-85E0-1A7DF31D0D31}" srcOrd="0" destOrd="0" presId="urn:microsoft.com/office/officeart/2005/8/layout/radial6#1"/>
    <dgm:cxn modelId="{B2F5315B-4030-4A5E-9DB9-845F7ABD9BE8}" srcId="{BF604846-2625-4524-A530-7D6EE7AA663E}" destId="{04FAD55D-8767-4C08-A87F-6EC9062DDCC6}" srcOrd="3" destOrd="0" parTransId="{917642FA-C7AA-4A25-BC79-6520D336BC4C}" sibTransId="{156E3E70-AC0F-4AC8-8F0A-1169C7029AB9}"/>
    <dgm:cxn modelId="{4D4DDD3E-24F0-4177-888E-C170271586C7}" type="presOf" srcId="{B752A161-CC84-4DAD-980A-CDEFDB6012F8}" destId="{68A0906F-90EA-41C2-B59C-C6996B1A2F8B}" srcOrd="0" destOrd="0" presId="urn:microsoft.com/office/officeart/2005/8/layout/radial6#1"/>
    <dgm:cxn modelId="{5748EEEF-A622-4D2E-84A6-345C9AB8B363}" srcId="{BF604846-2625-4524-A530-7D6EE7AA663E}" destId="{AEB9A929-6AAC-429F-AA55-4130FF12133A}" srcOrd="0" destOrd="0" parTransId="{163211C5-0197-40D8-A656-EF9818DE2B59}" sibTransId="{46839336-C046-4804-BEAE-28072E3E3283}"/>
    <dgm:cxn modelId="{FCF8AFAF-F06A-4090-BF6A-DB49DEE02787}" type="presOf" srcId="{A4857BC3-162D-4552-BB47-FD628981E3F7}" destId="{45C7B985-6AF8-43B3-996B-989B2FD4E194}" srcOrd="0" destOrd="0" presId="urn:microsoft.com/office/officeart/2005/8/layout/radial6#1"/>
    <dgm:cxn modelId="{6F764597-5C6F-4BE2-9776-C88E7C5BE7DB}" type="presOf" srcId="{54246921-3354-4493-83C4-FAA6E70174E3}" destId="{ABD59960-A3CB-42A4-B2B3-4008978B0835}" srcOrd="0" destOrd="0" presId="urn:microsoft.com/office/officeart/2005/8/layout/radial6#1"/>
    <dgm:cxn modelId="{E1DBAD45-E1EC-4916-8143-F30B19602C8C}" type="presOf" srcId="{BF604846-2625-4524-A530-7D6EE7AA663E}" destId="{F0E7FE18-ECD9-428A-9B7F-A636110F485D}" srcOrd="0" destOrd="0" presId="urn:microsoft.com/office/officeart/2005/8/layout/radial6#1"/>
    <dgm:cxn modelId="{44002A07-FDD8-49E6-81CE-633DC2799124}" type="presOf" srcId="{9F7A88A3-8CE5-4B84-8F79-71B766F699C4}" destId="{907C96CE-0F83-409E-A749-4233B74FF687}" srcOrd="0" destOrd="0" presId="urn:microsoft.com/office/officeart/2005/8/layout/radial6#1"/>
    <dgm:cxn modelId="{60C516B3-F95D-47F1-8A43-450083D37568}" type="presOf" srcId="{3CB39006-C837-4853-A803-07E3796A514F}" destId="{7808BAD4-03B4-438F-B7C7-5C3915C95F30}" srcOrd="0" destOrd="0" presId="urn:microsoft.com/office/officeart/2005/8/layout/radial6#1"/>
    <dgm:cxn modelId="{9C026190-5B0A-4522-9980-1FEA8964AD76}" srcId="{BF604846-2625-4524-A530-7D6EE7AA663E}" destId="{B752A161-CC84-4DAD-980A-CDEFDB6012F8}" srcOrd="4" destOrd="0" parTransId="{7FE8436F-26D8-4D1B-BC85-DB3575C35B82}" sibTransId="{BE8C7E9F-D2B6-43F5-9288-4D22EE80BAA5}"/>
    <dgm:cxn modelId="{CCD8A995-1BCE-409A-B2BD-637EF85964FC}" type="presOf" srcId="{C41AA426-6D4E-4D02-AF9A-8DF9CBC2FA7F}" destId="{0F20CD0A-48F6-4501-B314-53A6E8AE09E3}" srcOrd="0" destOrd="0" presId="urn:microsoft.com/office/officeart/2005/8/layout/radial6#1"/>
    <dgm:cxn modelId="{D4AD2055-8C47-4FA3-AA72-D0D1531BA66A}" type="presOf" srcId="{7C08B0E0-1C60-41D9-BE7C-197EDD41E024}" destId="{7A6CC8EC-0F1D-46A3-AD1C-C1932D7C6796}" srcOrd="0" destOrd="0" presId="urn:microsoft.com/office/officeart/2005/8/layout/radial6#1"/>
    <dgm:cxn modelId="{4756BFB0-1AB9-4EAD-9AAF-C78529E43B02}" type="presOf" srcId="{21F35AC6-BAE2-4FF2-A383-FA09D01E6D61}" destId="{C50A2FF4-9718-4629-B23B-CD525F6B2FCB}" srcOrd="0" destOrd="0" presId="urn:microsoft.com/office/officeart/2005/8/layout/radial6#1"/>
    <dgm:cxn modelId="{DB6EC76F-F580-4FE0-BD02-317C678D1EB3}" type="presOf" srcId="{BE8C7E9F-D2B6-43F5-9288-4D22EE80BAA5}" destId="{1823532F-5801-469B-80A1-C4E6FB04CFAB}" srcOrd="0" destOrd="0" presId="urn:microsoft.com/office/officeart/2005/8/layout/radial6#1"/>
    <dgm:cxn modelId="{9CF46B67-4B79-434F-8CCF-44421CA3DD6A}" type="presOf" srcId="{9C1AB172-6B0D-4DCD-BF45-21F43AECE447}" destId="{151F2901-9C80-4912-B194-92E1CB31D0AF}" srcOrd="0" destOrd="0" presId="urn:microsoft.com/office/officeart/2005/8/layout/radial6#1"/>
    <dgm:cxn modelId="{33E94B07-6337-430C-BA7D-6460C9480D10}" type="presOf" srcId="{186F12B5-4F02-4BDC-9E00-5B6310CBD7BD}" destId="{6D1F1768-B7F8-48BD-B082-D667947719B5}" srcOrd="0" destOrd="0" presId="urn:microsoft.com/office/officeart/2005/8/layout/radial6#1"/>
    <dgm:cxn modelId="{52DB1D14-58FF-42BF-BD45-C159F6B69EB9}" type="presOf" srcId="{46839336-C046-4804-BEAE-28072E3E3283}" destId="{EA1A296A-B511-42FD-9CCF-57B6C3060BF6}" srcOrd="0" destOrd="0" presId="urn:microsoft.com/office/officeart/2005/8/layout/radial6#1"/>
    <dgm:cxn modelId="{90FE9896-088B-4C18-BC2C-40D079684CD0}" srcId="{BF604846-2625-4524-A530-7D6EE7AA663E}" destId="{068FD2FF-8BA0-4580-821F-1DA3C128AFEE}" srcOrd="7" destOrd="0" parTransId="{4A1B2533-A509-4E50-910F-90D2B41593F1}" sibTransId="{186F12B5-4F02-4BDC-9E00-5B6310CBD7BD}"/>
    <dgm:cxn modelId="{2CA7292E-F485-4655-B34B-CA503E278D15}" type="presOf" srcId="{04EC8AAD-C4FE-41C2-A9CE-A1F78E2C60E4}" destId="{9EA3250D-4B99-46A9-BE68-B5D8E8621058}" srcOrd="0" destOrd="0" presId="urn:microsoft.com/office/officeart/2005/8/layout/radial6#1"/>
    <dgm:cxn modelId="{D33142FF-D52D-4958-B1B7-D943776F0C98}" srcId="{3CB39006-C837-4853-A803-07E3796A514F}" destId="{BF604846-2625-4524-A530-7D6EE7AA663E}" srcOrd="0" destOrd="0" parTransId="{73B6E3D1-C5F9-41A0-A419-C2AE96DCEB88}" sibTransId="{93B09CD6-9137-4B28-92F7-1F433984C8AC}"/>
    <dgm:cxn modelId="{785CD72E-52B6-4E3C-89F5-A4B5B85E7B11}" type="presOf" srcId="{7538D252-1CB1-4EB3-A4F4-E495DC6DBAA7}" destId="{02602AE2-4BD6-4DBB-8087-FC786E125078}" srcOrd="0" destOrd="0" presId="urn:microsoft.com/office/officeart/2005/8/layout/radial6#1"/>
    <dgm:cxn modelId="{FBFBA928-DDC5-4BBA-A875-85160AE0630A}" type="presOf" srcId="{E714FA33-B32B-442E-9814-5EB4F0FD14AB}" destId="{15E1D5E4-AD9A-4528-B14B-F27D06A0ACBF}" srcOrd="0" destOrd="0" presId="urn:microsoft.com/office/officeart/2005/8/layout/radial6#1"/>
    <dgm:cxn modelId="{E948A87F-AB9F-4382-9312-9082F5C1C766}" type="presOf" srcId="{167B135B-72FF-4976-8A33-3F489D7AA8B5}" destId="{814218E8-7CF7-4D94-9279-85586DCA505D}" srcOrd="0" destOrd="0" presId="urn:microsoft.com/office/officeart/2005/8/layout/radial6#1"/>
    <dgm:cxn modelId="{D45A764D-973F-40A1-A7AF-8C485BE66782}" srcId="{BF604846-2625-4524-A530-7D6EE7AA663E}" destId="{7673840F-6C2E-43C9-964A-3D121FA89CEF}" srcOrd="2" destOrd="0" parTransId="{E900DFC0-98E9-46EE-B2E8-83488C893F29}" sibTransId="{21F35AC6-BAE2-4FF2-A383-FA09D01E6D61}"/>
    <dgm:cxn modelId="{8B49F4A6-7A53-430A-820A-7DFB277404FA}" srcId="{BF604846-2625-4524-A530-7D6EE7AA663E}" destId="{A4857BC3-162D-4552-BB47-FD628981E3F7}" srcOrd="6" destOrd="0" parTransId="{35FFFBD4-D71A-461C-948F-E9A8E74CC5A1}" sibTransId="{04EC8AAD-C4FE-41C2-A9CE-A1F78E2C60E4}"/>
    <dgm:cxn modelId="{6AE7257B-94F4-4488-9B0E-8F84ED4EA8ED}" type="presParOf" srcId="{7808BAD4-03B4-438F-B7C7-5C3915C95F30}" destId="{F0E7FE18-ECD9-428A-9B7F-A636110F485D}" srcOrd="0" destOrd="0" presId="urn:microsoft.com/office/officeart/2005/8/layout/radial6#1"/>
    <dgm:cxn modelId="{F2D491C5-BD59-4CF5-A99C-C1646262D1E1}" type="presParOf" srcId="{7808BAD4-03B4-438F-B7C7-5C3915C95F30}" destId="{B374D0B1-B99E-448C-BA5F-154BFC3CEAAF}" srcOrd="1" destOrd="0" presId="urn:microsoft.com/office/officeart/2005/8/layout/radial6#1"/>
    <dgm:cxn modelId="{8051C8AB-46B8-4EC1-ADC5-A956430B55D9}" type="presParOf" srcId="{7808BAD4-03B4-438F-B7C7-5C3915C95F30}" destId="{ED0102A1-D239-4DA6-871F-738A54AA59C8}" srcOrd="2" destOrd="0" presId="urn:microsoft.com/office/officeart/2005/8/layout/radial6#1"/>
    <dgm:cxn modelId="{620B7B75-6C59-4B9A-96AD-15AFE6E15294}" type="presParOf" srcId="{7808BAD4-03B4-438F-B7C7-5C3915C95F30}" destId="{EA1A296A-B511-42FD-9CCF-57B6C3060BF6}" srcOrd="3" destOrd="0" presId="urn:microsoft.com/office/officeart/2005/8/layout/radial6#1"/>
    <dgm:cxn modelId="{152E8703-C608-4490-B248-B50F1D87F1E3}" type="presParOf" srcId="{7808BAD4-03B4-438F-B7C7-5C3915C95F30}" destId="{907C96CE-0F83-409E-A749-4233B74FF687}" srcOrd="4" destOrd="0" presId="urn:microsoft.com/office/officeart/2005/8/layout/radial6#1"/>
    <dgm:cxn modelId="{30E70CBD-3E56-4CA9-A948-DE85D73498EC}" type="presParOf" srcId="{7808BAD4-03B4-438F-B7C7-5C3915C95F30}" destId="{A91990AE-4A37-4BF6-B2FF-A029C892E089}" srcOrd="5" destOrd="0" presId="urn:microsoft.com/office/officeart/2005/8/layout/radial6#1"/>
    <dgm:cxn modelId="{604195E8-9360-4067-9634-4F61345B42AD}" type="presParOf" srcId="{7808BAD4-03B4-438F-B7C7-5C3915C95F30}" destId="{DA9390D6-30E3-4230-945B-E486E104A5E7}" srcOrd="6" destOrd="0" presId="urn:microsoft.com/office/officeart/2005/8/layout/radial6#1"/>
    <dgm:cxn modelId="{B287488D-E6B2-4F1B-8D00-387958FD9A24}" type="presParOf" srcId="{7808BAD4-03B4-438F-B7C7-5C3915C95F30}" destId="{01A45CE6-CFD4-46BF-BA4E-839C73B8DF32}" srcOrd="7" destOrd="0" presId="urn:microsoft.com/office/officeart/2005/8/layout/radial6#1"/>
    <dgm:cxn modelId="{C7637706-B0FD-4251-9F91-A63332442942}" type="presParOf" srcId="{7808BAD4-03B4-438F-B7C7-5C3915C95F30}" destId="{F614B39B-D95A-4562-9684-AC66A7927E17}" srcOrd="8" destOrd="0" presId="urn:microsoft.com/office/officeart/2005/8/layout/radial6#1"/>
    <dgm:cxn modelId="{AE88CA71-8410-4594-BD20-A00C65C0DAFE}" type="presParOf" srcId="{7808BAD4-03B4-438F-B7C7-5C3915C95F30}" destId="{C50A2FF4-9718-4629-B23B-CD525F6B2FCB}" srcOrd="9" destOrd="0" presId="urn:microsoft.com/office/officeart/2005/8/layout/radial6#1"/>
    <dgm:cxn modelId="{E6EC2D05-95C6-4E3C-AE11-B4767162FB1B}" type="presParOf" srcId="{7808BAD4-03B4-438F-B7C7-5C3915C95F30}" destId="{944F2F55-2701-41F8-B3F6-A80DE887D84D}" srcOrd="10" destOrd="0" presId="urn:microsoft.com/office/officeart/2005/8/layout/radial6#1"/>
    <dgm:cxn modelId="{21393721-4717-4F9D-B6BA-EA925B4A7D37}" type="presParOf" srcId="{7808BAD4-03B4-438F-B7C7-5C3915C95F30}" destId="{6DDC148A-2965-4183-815B-13A6864E24D2}" srcOrd="11" destOrd="0" presId="urn:microsoft.com/office/officeart/2005/8/layout/radial6#1"/>
    <dgm:cxn modelId="{0B0BA6F8-1A0B-47E9-BBBC-9BF0E1BEBEA1}" type="presParOf" srcId="{7808BAD4-03B4-438F-B7C7-5C3915C95F30}" destId="{08FF6578-8E2E-46F2-9CC7-1CC6465C1525}" srcOrd="12" destOrd="0" presId="urn:microsoft.com/office/officeart/2005/8/layout/radial6#1"/>
    <dgm:cxn modelId="{C1858129-776B-4E8E-8B44-E966C83AEF6F}" type="presParOf" srcId="{7808BAD4-03B4-438F-B7C7-5C3915C95F30}" destId="{68A0906F-90EA-41C2-B59C-C6996B1A2F8B}" srcOrd="13" destOrd="0" presId="urn:microsoft.com/office/officeart/2005/8/layout/radial6#1"/>
    <dgm:cxn modelId="{85C06CC6-97AF-46CA-B52A-7936C7743323}" type="presParOf" srcId="{7808BAD4-03B4-438F-B7C7-5C3915C95F30}" destId="{ED6037E4-9B6E-4216-A6DD-17DC59270897}" srcOrd="14" destOrd="0" presId="urn:microsoft.com/office/officeart/2005/8/layout/radial6#1"/>
    <dgm:cxn modelId="{F4355C3E-CA56-43EC-9C98-ADFDB56957BC}" type="presParOf" srcId="{7808BAD4-03B4-438F-B7C7-5C3915C95F30}" destId="{1823532F-5801-469B-80A1-C4E6FB04CFAB}" srcOrd="15" destOrd="0" presId="urn:microsoft.com/office/officeart/2005/8/layout/radial6#1"/>
    <dgm:cxn modelId="{B7A52087-CCD6-4D90-A694-B1EEAD35A1DB}" type="presParOf" srcId="{7808BAD4-03B4-438F-B7C7-5C3915C95F30}" destId="{ABD59960-A3CB-42A4-B2B3-4008978B0835}" srcOrd="16" destOrd="0" presId="urn:microsoft.com/office/officeart/2005/8/layout/radial6#1"/>
    <dgm:cxn modelId="{61AA5C3B-6364-4C55-A104-D62D6CD642EB}" type="presParOf" srcId="{7808BAD4-03B4-438F-B7C7-5C3915C95F30}" destId="{6FFBDDDD-178C-403D-AD37-305ECC18A921}" srcOrd="17" destOrd="0" presId="urn:microsoft.com/office/officeart/2005/8/layout/radial6#1"/>
    <dgm:cxn modelId="{7D971C96-76DB-4E0D-8138-D07044C1E8BA}" type="presParOf" srcId="{7808BAD4-03B4-438F-B7C7-5C3915C95F30}" destId="{0F20CD0A-48F6-4501-B314-53A6E8AE09E3}" srcOrd="18" destOrd="0" presId="urn:microsoft.com/office/officeart/2005/8/layout/radial6#1"/>
    <dgm:cxn modelId="{16F2C0FE-1624-4338-9474-C59A9F737DF4}" type="presParOf" srcId="{7808BAD4-03B4-438F-B7C7-5C3915C95F30}" destId="{45C7B985-6AF8-43B3-996B-989B2FD4E194}" srcOrd="19" destOrd="0" presId="urn:microsoft.com/office/officeart/2005/8/layout/radial6#1"/>
    <dgm:cxn modelId="{164E678A-96B7-48B5-9F64-566030A7795B}" type="presParOf" srcId="{7808BAD4-03B4-438F-B7C7-5C3915C95F30}" destId="{EEC1A0B8-853A-4245-84DD-7D8E13CF0E94}" srcOrd="20" destOrd="0" presId="urn:microsoft.com/office/officeart/2005/8/layout/radial6#1"/>
    <dgm:cxn modelId="{2B8270E0-6E84-4356-AE26-94A3F7BC9399}" type="presParOf" srcId="{7808BAD4-03B4-438F-B7C7-5C3915C95F30}" destId="{9EA3250D-4B99-46A9-BE68-B5D8E8621058}" srcOrd="21" destOrd="0" presId="urn:microsoft.com/office/officeart/2005/8/layout/radial6#1"/>
    <dgm:cxn modelId="{13CEA96C-5CC0-4DB0-8EDA-84ED488DC1D0}" type="presParOf" srcId="{7808BAD4-03B4-438F-B7C7-5C3915C95F30}" destId="{A7DD6B8D-85E6-41A2-B73C-DAB12D17377A}" srcOrd="22" destOrd="0" presId="urn:microsoft.com/office/officeart/2005/8/layout/radial6#1"/>
    <dgm:cxn modelId="{18CB17CC-CE3C-4FC3-A0FD-E54F5620A7C2}" type="presParOf" srcId="{7808BAD4-03B4-438F-B7C7-5C3915C95F30}" destId="{46B570C9-694D-45D7-BE69-BEDC162419C4}" srcOrd="23" destOrd="0" presId="urn:microsoft.com/office/officeart/2005/8/layout/radial6#1"/>
    <dgm:cxn modelId="{FF6351F1-453C-4C44-A94F-9B9380DC6627}" type="presParOf" srcId="{7808BAD4-03B4-438F-B7C7-5C3915C95F30}" destId="{6D1F1768-B7F8-48BD-B082-D667947719B5}" srcOrd="24" destOrd="0" presId="urn:microsoft.com/office/officeart/2005/8/layout/radial6#1"/>
    <dgm:cxn modelId="{A47038FC-0ECB-46FB-B94A-9B5B31480EDD}" type="presParOf" srcId="{7808BAD4-03B4-438F-B7C7-5C3915C95F30}" destId="{814218E8-7CF7-4D94-9279-85586DCA505D}" srcOrd="25" destOrd="0" presId="urn:microsoft.com/office/officeart/2005/8/layout/radial6#1"/>
    <dgm:cxn modelId="{ED459272-FA9D-419E-9C09-E7807BA0FE5F}" type="presParOf" srcId="{7808BAD4-03B4-438F-B7C7-5C3915C95F30}" destId="{C13A8A48-71DF-446F-AEE7-248441DF82BE}" srcOrd="26" destOrd="0" presId="urn:microsoft.com/office/officeart/2005/8/layout/radial6#1"/>
    <dgm:cxn modelId="{553A11DD-370E-4ED0-A716-6CCC8DCD4A06}" type="presParOf" srcId="{7808BAD4-03B4-438F-B7C7-5C3915C95F30}" destId="{169E4A34-E269-4484-85E0-1A7DF31D0D31}" srcOrd="27" destOrd="0" presId="urn:microsoft.com/office/officeart/2005/8/layout/radial6#1"/>
    <dgm:cxn modelId="{49BD3C83-2DC0-4ACB-97A1-9B2C28C1E78E}" type="presParOf" srcId="{7808BAD4-03B4-438F-B7C7-5C3915C95F30}" destId="{7A6CC8EC-0F1D-46A3-AD1C-C1932D7C6796}" srcOrd="28" destOrd="0" presId="urn:microsoft.com/office/officeart/2005/8/layout/radial6#1"/>
    <dgm:cxn modelId="{60951558-FFA8-494D-B4A2-B635B5596399}" type="presParOf" srcId="{7808BAD4-03B4-438F-B7C7-5C3915C95F30}" destId="{2C1E3161-9A73-458B-B762-C498C0F9B81E}" srcOrd="29" destOrd="0" presId="urn:microsoft.com/office/officeart/2005/8/layout/radial6#1"/>
    <dgm:cxn modelId="{E74BA5A3-D52D-4C45-A824-C1A890780104}" type="presParOf" srcId="{7808BAD4-03B4-438F-B7C7-5C3915C95F30}" destId="{15E1D5E4-AD9A-4528-B14B-F27D06A0ACBF}" srcOrd="30" destOrd="0" presId="urn:microsoft.com/office/officeart/2005/8/layout/radial6#1"/>
    <dgm:cxn modelId="{FC594B71-6045-4080-91C8-34C5FCBD11D1}" type="presParOf" srcId="{7808BAD4-03B4-438F-B7C7-5C3915C95F30}" destId="{02602AE2-4BD6-4DBB-8087-FC786E125078}" srcOrd="31" destOrd="0" presId="urn:microsoft.com/office/officeart/2005/8/layout/radial6#1"/>
    <dgm:cxn modelId="{E053434B-32D2-4E28-96AF-84241FA099A1}" type="presParOf" srcId="{7808BAD4-03B4-438F-B7C7-5C3915C95F30}" destId="{511C245C-C4D2-4177-9C38-F9CAFF3392D6}" srcOrd="32" destOrd="0" presId="urn:microsoft.com/office/officeart/2005/8/layout/radial6#1"/>
    <dgm:cxn modelId="{96B83078-4FD6-49A3-A53D-0A5C01119197}" type="presParOf" srcId="{7808BAD4-03B4-438F-B7C7-5C3915C95F30}" destId="{151F2901-9C80-4912-B194-92E1CB31D0AF}" srcOrd="33" destOrd="0" presId="urn:microsoft.com/office/officeart/2005/8/layout/radial6#1"/>
  </dgm:cxnLst>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56B9FF-BB61-422E-B523-2E39E2610AA9}" type="doc">
      <dgm:prSet loTypeId="urn:microsoft.com/office/officeart/2005/8/layout/radial5" loCatId="cycle" qsTypeId="urn:microsoft.com/office/officeart/2005/8/quickstyle/simple1#44" qsCatId="simple" csTypeId="urn:microsoft.com/office/officeart/2005/8/colors/colorful1" csCatId="colorful" phldr="1"/>
      <dgm:spPr/>
      <dgm:t>
        <a:bodyPr/>
        <a:lstStyle/>
        <a:p>
          <a:endParaRPr lang="zh-CN" altLang="en-US"/>
        </a:p>
      </dgm:t>
    </dgm:pt>
    <dgm:pt modelId="{13B98A28-C73E-422B-AD1B-CE0AD28644DB}">
      <dgm:prSet phldrT="[文本]"/>
      <dgm:spPr/>
      <dgm:t>
        <a:bodyPr/>
        <a:lstStyle/>
        <a:p>
          <a:r>
            <a:rPr lang="zh-CN" altLang="en-US" b="1" dirty="0">
              <a:latin typeface="黑体" panose="02010609060101010101" charset="-122"/>
              <a:ea typeface="黑体" panose="02010609060101010101" charset="-122"/>
            </a:rPr>
            <a:t>服装生活</a:t>
          </a:r>
        </a:p>
      </dgm:t>
    </dgm:pt>
    <dgm:pt modelId="{CC619B8A-5F06-42CA-8BE0-28F4EDE23184}" cxnId="{C47B5A3A-A0DD-45E9-9F8A-A73AB60E50DC}" type="parTrans">
      <dgm:prSet/>
      <dgm:spPr/>
      <dgm:t>
        <a:bodyPr/>
        <a:lstStyle/>
        <a:p>
          <a:endParaRPr lang="zh-CN" altLang="en-US"/>
        </a:p>
      </dgm:t>
    </dgm:pt>
    <dgm:pt modelId="{1DA572CA-C673-4241-8105-8840DF161674}" cxnId="{C47B5A3A-A0DD-45E9-9F8A-A73AB60E50DC}" type="sibTrans">
      <dgm:prSet/>
      <dgm:spPr/>
      <dgm:t>
        <a:bodyPr/>
        <a:lstStyle/>
        <a:p>
          <a:endParaRPr lang="zh-CN" altLang="en-US"/>
        </a:p>
      </dgm:t>
    </dgm:pt>
    <dgm:pt modelId="{8D45BA25-1D56-46F9-86EA-578CB2114486}">
      <dgm:prSet phldrT="[文本]"/>
      <dgm:spPr/>
      <dgm:t>
        <a:bodyPr/>
        <a:lstStyle/>
        <a:p>
          <a:r>
            <a:rPr lang="zh-CN" altLang="en-US" b="1" dirty="0">
              <a:latin typeface="黑体" panose="02010609060101010101" charset="-122"/>
              <a:ea typeface="黑体" panose="02010609060101010101" charset="-122"/>
            </a:rPr>
            <a:t>世界各民族的服装</a:t>
          </a:r>
        </a:p>
      </dgm:t>
    </dgm:pt>
    <dgm:pt modelId="{530660E3-81EC-47E1-86A6-5E3581CD6FDA}" cxnId="{55DD4F64-F34A-48CC-BD59-D32AAC7873DF}" type="parTrans">
      <dgm:prSet/>
      <dgm:spPr/>
      <dgm:t>
        <a:bodyPr/>
        <a:lstStyle/>
        <a:p>
          <a:endParaRPr lang="zh-CN" altLang="en-US"/>
        </a:p>
      </dgm:t>
    </dgm:pt>
    <dgm:pt modelId="{099CC72B-B94D-4F62-9DF5-7B65D33550B3}" cxnId="{55DD4F64-F34A-48CC-BD59-D32AAC7873DF}" type="sibTrans">
      <dgm:prSet/>
      <dgm:spPr/>
      <dgm:t>
        <a:bodyPr/>
        <a:lstStyle/>
        <a:p>
          <a:endParaRPr lang="zh-CN" altLang="en-US"/>
        </a:p>
      </dgm:t>
    </dgm:pt>
    <dgm:pt modelId="{EC1F97DC-5F87-463E-9CED-047DB1FA5314}">
      <dgm:prSet phldrT="[文本]"/>
      <dgm:spPr/>
      <dgm:t>
        <a:bodyPr/>
        <a:lstStyle/>
        <a:p>
          <a:r>
            <a:rPr lang="zh-CN" altLang="en-US" b="1" dirty="0">
              <a:latin typeface="黑体" panose="02010609060101010101" charset="-122"/>
              <a:ea typeface="黑体" panose="02010609060101010101" charset="-122"/>
            </a:rPr>
            <a:t>本国的传统服装</a:t>
          </a:r>
        </a:p>
      </dgm:t>
    </dgm:pt>
    <dgm:pt modelId="{E54CDA5A-9AAE-407A-8B6D-7D63D36C131E}" cxnId="{9D3D9302-C5C2-4BF6-A0EC-AB525F0E9989}" type="parTrans">
      <dgm:prSet/>
      <dgm:spPr/>
      <dgm:t>
        <a:bodyPr/>
        <a:lstStyle/>
        <a:p>
          <a:endParaRPr lang="zh-CN" altLang="en-US"/>
        </a:p>
      </dgm:t>
    </dgm:pt>
    <dgm:pt modelId="{6E3DAB5B-24A2-40F2-BFED-56C929E3BB85}" cxnId="{9D3D9302-C5C2-4BF6-A0EC-AB525F0E9989}" type="sibTrans">
      <dgm:prSet/>
      <dgm:spPr/>
      <dgm:t>
        <a:bodyPr/>
        <a:lstStyle/>
        <a:p>
          <a:endParaRPr lang="zh-CN" altLang="en-US"/>
        </a:p>
      </dgm:t>
    </dgm:pt>
    <dgm:pt modelId="{135B6CB1-E916-4D9C-9020-AB2315F104C6}">
      <dgm:prSet phldrT="[文本]"/>
      <dgm:spPr/>
      <dgm:t>
        <a:bodyPr/>
        <a:lstStyle/>
        <a:p>
          <a:r>
            <a:rPr lang="zh-CN" altLang="en-US" b="1" dirty="0">
              <a:latin typeface="黑体" panose="02010609060101010101" charset="-122"/>
              <a:ea typeface="黑体" panose="02010609060101010101" charset="-122"/>
            </a:rPr>
            <a:t>衣服的起源、功能和色彩搭配</a:t>
          </a:r>
        </a:p>
      </dgm:t>
    </dgm:pt>
    <dgm:pt modelId="{1A23D238-E066-4942-BA81-54B25387AE5C}" cxnId="{7C1A59B2-D3A6-421B-B1DB-F0FA84A0161B}" type="parTrans">
      <dgm:prSet/>
      <dgm:spPr/>
      <dgm:t>
        <a:bodyPr/>
        <a:lstStyle/>
        <a:p>
          <a:endParaRPr lang="zh-CN" altLang="en-US"/>
        </a:p>
      </dgm:t>
    </dgm:pt>
    <dgm:pt modelId="{7D52508A-EB3D-4BFC-9D5D-675B1A371FED}" cxnId="{7C1A59B2-D3A6-421B-B1DB-F0FA84A0161B}" type="sibTrans">
      <dgm:prSet/>
      <dgm:spPr/>
      <dgm:t>
        <a:bodyPr/>
        <a:lstStyle/>
        <a:p>
          <a:endParaRPr lang="zh-CN" altLang="en-US"/>
        </a:p>
      </dgm:t>
    </dgm:pt>
    <dgm:pt modelId="{613D9B71-8EB8-4D85-81C3-8CCF09C84F57}">
      <dgm:prSet phldrT="[文本]"/>
      <dgm:spPr/>
      <dgm:t>
        <a:bodyPr/>
        <a:lstStyle/>
        <a:p>
          <a:r>
            <a:rPr lang="zh-CN" altLang="en-US" b="1" dirty="0">
              <a:latin typeface="黑体" panose="02010609060101010101" charset="-122"/>
              <a:ea typeface="黑体" panose="02010609060101010101" charset="-122"/>
            </a:rPr>
            <a:t>服装复转流行的变迁</a:t>
          </a:r>
        </a:p>
      </dgm:t>
    </dgm:pt>
    <dgm:pt modelId="{E3276726-62F2-4975-ABAD-0E719A05C0E3}" cxnId="{7449E447-2F8C-436A-8F10-1993E9CA806A}" type="parTrans">
      <dgm:prSet/>
      <dgm:spPr/>
      <dgm:t>
        <a:bodyPr/>
        <a:lstStyle/>
        <a:p>
          <a:endParaRPr lang="zh-CN" altLang="en-US"/>
        </a:p>
      </dgm:t>
    </dgm:pt>
    <dgm:pt modelId="{F90A7F8F-E8B1-4652-B484-6914008B176B}" cxnId="{7449E447-2F8C-436A-8F10-1993E9CA806A}" type="sibTrans">
      <dgm:prSet/>
      <dgm:spPr/>
      <dgm:t>
        <a:bodyPr/>
        <a:lstStyle/>
        <a:p>
          <a:endParaRPr lang="zh-CN" altLang="en-US"/>
        </a:p>
      </dgm:t>
    </dgm:pt>
    <dgm:pt modelId="{64728539-8B52-49B2-8656-B30F41FCC147}">
      <dgm:prSet phldrT="[文本]"/>
      <dgm:spPr/>
      <dgm:t>
        <a:bodyPr/>
        <a:lstStyle/>
        <a:p>
          <a:r>
            <a:rPr lang="zh-CN" altLang="en-US" b="1" dirty="0">
              <a:latin typeface="黑体" panose="02010609060101010101" charset="-122"/>
              <a:ea typeface="黑体" panose="02010609060101010101" charset="-122"/>
            </a:rPr>
            <a:t>服装材料和服装的制作</a:t>
          </a:r>
        </a:p>
      </dgm:t>
    </dgm:pt>
    <dgm:pt modelId="{4DA858BA-B179-45B1-8869-B3BA7EF3978E}" cxnId="{84DD1BEA-C5C0-42F6-8D56-75EB52D89B90}" type="parTrans">
      <dgm:prSet/>
      <dgm:spPr/>
      <dgm:t>
        <a:bodyPr/>
        <a:lstStyle/>
        <a:p>
          <a:endParaRPr lang="zh-CN" altLang="en-US"/>
        </a:p>
      </dgm:t>
    </dgm:pt>
    <dgm:pt modelId="{28697DAB-11EA-4070-B160-F7A3B66ACA6F}" cxnId="{84DD1BEA-C5C0-42F6-8D56-75EB52D89B90}" type="sibTrans">
      <dgm:prSet/>
      <dgm:spPr/>
      <dgm:t>
        <a:bodyPr/>
        <a:lstStyle/>
        <a:p>
          <a:endParaRPr lang="zh-CN" altLang="en-US"/>
        </a:p>
      </dgm:t>
    </dgm:pt>
    <dgm:pt modelId="{68AF2F9D-695B-4857-A4FD-221452AC21DD}">
      <dgm:prSet phldrT="[文本]"/>
      <dgm:spPr/>
      <dgm:t>
        <a:bodyPr/>
        <a:lstStyle/>
        <a:p>
          <a:r>
            <a:rPr lang="zh-CN" altLang="en-US" b="1" dirty="0">
              <a:latin typeface="黑体" panose="02010609060101010101" charset="-122"/>
              <a:ea typeface="黑体" panose="02010609060101010101" charset="-122"/>
            </a:rPr>
            <a:t>衣服的选择、购入、活用、洗涤、</a:t>
          </a:r>
        </a:p>
      </dgm:t>
    </dgm:pt>
    <dgm:pt modelId="{E93212BD-D334-45B4-903B-BAF1C4131DEA}" cxnId="{D67EA242-B151-4C96-A974-94909D025807}" type="parTrans">
      <dgm:prSet/>
      <dgm:spPr/>
      <dgm:t>
        <a:bodyPr/>
        <a:lstStyle/>
        <a:p>
          <a:endParaRPr lang="zh-CN" altLang="en-US"/>
        </a:p>
      </dgm:t>
    </dgm:pt>
    <dgm:pt modelId="{BC980648-E95C-4BEC-A73D-7111392E94D3}" cxnId="{D67EA242-B151-4C96-A974-94909D025807}" type="sibTrans">
      <dgm:prSet/>
      <dgm:spPr/>
      <dgm:t>
        <a:bodyPr/>
        <a:lstStyle/>
        <a:p>
          <a:endParaRPr lang="zh-CN" altLang="en-US"/>
        </a:p>
      </dgm:t>
    </dgm:pt>
    <dgm:pt modelId="{BD5C7860-C601-455C-B986-42DAB4170942}">
      <dgm:prSet phldrT="[文本]"/>
      <dgm:spPr/>
      <dgm:t>
        <a:bodyPr/>
        <a:lstStyle/>
        <a:p>
          <a:r>
            <a:rPr lang="zh-CN" altLang="en-US" b="1" dirty="0">
              <a:latin typeface="黑体" panose="02010609060101010101" charset="-122"/>
              <a:ea typeface="黑体" panose="02010609060101010101" charset="-122"/>
            </a:rPr>
            <a:t>熨烫和收纳</a:t>
          </a:r>
        </a:p>
      </dgm:t>
    </dgm:pt>
    <dgm:pt modelId="{A5F86736-FDE9-4ABB-8407-9936AA52B917}" cxnId="{0FA7C152-5989-4AF9-A2F2-465EF06DABFD}" type="parTrans">
      <dgm:prSet/>
      <dgm:spPr/>
      <dgm:t>
        <a:bodyPr/>
        <a:lstStyle/>
        <a:p>
          <a:endParaRPr lang="zh-CN" altLang="en-US"/>
        </a:p>
      </dgm:t>
    </dgm:pt>
    <dgm:pt modelId="{C00BEAFE-1CD3-4E8E-A9A4-42C1E25C1347}" cxnId="{0FA7C152-5989-4AF9-A2F2-465EF06DABFD}" type="sibTrans">
      <dgm:prSet/>
      <dgm:spPr/>
      <dgm:t>
        <a:bodyPr/>
        <a:lstStyle/>
        <a:p>
          <a:endParaRPr lang="zh-CN" altLang="en-US"/>
        </a:p>
      </dgm:t>
    </dgm:pt>
    <dgm:pt modelId="{7222DE36-C7B4-42DE-BD6B-FC7FC5A6972D}">
      <dgm:prSet phldrT="[文本]"/>
      <dgm:spPr/>
      <dgm:t>
        <a:bodyPr/>
        <a:lstStyle/>
        <a:p>
          <a:r>
            <a:rPr lang="zh-CN" altLang="en-US" b="1" dirty="0">
              <a:latin typeface="黑体" panose="02010609060101010101" charset="-122"/>
              <a:ea typeface="黑体" panose="02010609060101010101" charset="-122"/>
            </a:rPr>
            <a:t>穿衣的个性与周边的环境</a:t>
          </a:r>
        </a:p>
      </dgm:t>
    </dgm:pt>
    <dgm:pt modelId="{8F911535-3199-48AE-B628-799075A75011}" cxnId="{72768501-DC0E-4719-905E-6D27ADA402A5}" type="parTrans">
      <dgm:prSet/>
      <dgm:spPr/>
      <dgm:t>
        <a:bodyPr/>
        <a:lstStyle/>
        <a:p>
          <a:endParaRPr lang="zh-CN" altLang="en-US"/>
        </a:p>
      </dgm:t>
    </dgm:pt>
    <dgm:pt modelId="{212DA532-EA6E-4E3A-92B0-92AF701CEAB8}" cxnId="{72768501-DC0E-4719-905E-6D27ADA402A5}" type="sibTrans">
      <dgm:prSet/>
      <dgm:spPr/>
      <dgm:t>
        <a:bodyPr/>
        <a:lstStyle/>
        <a:p>
          <a:endParaRPr lang="zh-CN" altLang="en-US"/>
        </a:p>
      </dgm:t>
    </dgm:pt>
    <dgm:pt modelId="{46D38C8B-14EE-4BF1-B76C-DF402F2016F8}" type="pres">
      <dgm:prSet presAssocID="{0C56B9FF-BB61-422E-B523-2E39E2610AA9}" presName="Name0" presStyleCnt="0">
        <dgm:presLayoutVars>
          <dgm:chMax val="1"/>
          <dgm:dir/>
          <dgm:animLvl val="ctr"/>
          <dgm:resizeHandles val="exact"/>
        </dgm:presLayoutVars>
      </dgm:prSet>
      <dgm:spPr/>
      <dgm:t>
        <a:bodyPr/>
        <a:lstStyle/>
        <a:p>
          <a:endParaRPr lang="zh-CN" altLang="en-US"/>
        </a:p>
      </dgm:t>
    </dgm:pt>
    <dgm:pt modelId="{F611A86B-8663-4E0B-96C7-744DB67EB1B6}" type="pres">
      <dgm:prSet presAssocID="{13B98A28-C73E-422B-AD1B-CE0AD28644DB}" presName="centerShape" presStyleLbl="node0" presStyleIdx="0" presStyleCnt="1" custScaleX="133100" custScaleY="133100"/>
      <dgm:spPr/>
      <dgm:t>
        <a:bodyPr/>
        <a:lstStyle/>
        <a:p>
          <a:endParaRPr lang="zh-CN" altLang="en-US"/>
        </a:p>
      </dgm:t>
    </dgm:pt>
    <dgm:pt modelId="{3A264155-B4A6-44D4-BD4F-062C3404E4DE}" type="pres">
      <dgm:prSet presAssocID="{530660E3-81EC-47E1-86A6-5E3581CD6FDA}" presName="parTrans" presStyleLbl="sibTrans2D1" presStyleIdx="0" presStyleCnt="8"/>
      <dgm:spPr/>
      <dgm:t>
        <a:bodyPr/>
        <a:lstStyle/>
        <a:p>
          <a:endParaRPr lang="zh-CN" altLang="en-US"/>
        </a:p>
      </dgm:t>
    </dgm:pt>
    <dgm:pt modelId="{E229CFA0-650B-4512-A5A7-CE2877362D0D}" type="pres">
      <dgm:prSet presAssocID="{530660E3-81EC-47E1-86A6-5E3581CD6FDA}" presName="connectorText" presStyleLbl="sibTrans2D1" presStyleIdx="0" presStyleCnt="8"/>
      <dgm:spPr/>
      <dgm:t>
        <a:bodyPr/>
        <a:lstStyle/>
        <a:p>
          <a:endParaRPr lang="zh-CN" altLang="en-US"/>
        </a:p>
      </dgm:t>
    </dgm:pt>
    <dgm:pt modelId="{F711E97A-A082-4D94-A5CC-FA492ABAABC9}" type="pres">
      <dgm:prSet presAssocID="{8D45BA25-1D56-46F9-86EA-578CB2114486}" presName="node" presStyleLbl="node1" presStyleIdx="0" presStyleCnt="8" custScaleX="133100" custScaleY="133100">
        <dgm:presLayoutVars>
          <dgm:bulletEnabled val="1"/>
        </dgm:presLayoutVars>
      </dgm:prSet>
      <dgm:spPr/>
      <dgm:t>
        <a:bodyPr/>
        <a:lstStyle/>
        <a:p>
          <a:endParaRPr lang="zh-CN" altLang="en-US"/>
        </a:p>
      </dgm:t>
    </dgm:pt>
    <dgm:pt modelId="{F5FDA35F-0751-4759-969F-D7569CC6A31D}" type="pres">
      <dgm:prSet presAssocID="{E54CDA5A-9AAE-407A-8B6D-7D63D36C131E}" presName="parTrans" presStyleLbl="sibTrans2D1" presStyleIdx="1" presStyleCnt="8"/>
      <dgm:spPr/>
      <dgm:t>
        <a:bodyPr/>
        <a:lstStyle/>
        <a:p>
          <a:endParaRPr lang="zh-CN" altLang="en-US"/>
        </a:p>
      </dgm:t>
    </dgm:pt>
    <dgm:pt modelId="{9B6A7A18-53F8-46D6-9C7E-BD5D55C9B30D}" type="pres">
      <dgm:prSet presAssocID="{E54CDA5A-9AAE-407A-8B6D-7D63D36C131E}" presName="connectorText" presStyleLbl="sibTrans2D1" presStyleIdx="1" presStyleCnt="8"/>
      <dgm:spPr/>
      <dgm:t>
        <a:bodyPr/>
        <a:lstStyle/>
        <a:p>
          <a:endParaRPr lang="zh-CN" altLang="en-US"/>
        </a:p>
      </dgm:t>
    </dgm:pt>
    <dgm:pt modelId="{91873BCE-63A3-4C57-803A-ACB140A8D035}" type="pres">
      <dgm:prSet presAssocID="{EC1F97DC-5F87-463E-9CED-047DB1FA5314}" presName="node" presStyleLbl="node1" presStyleIdx="1" presStyleCnt="8" custScaleX="133100" custScaleY="133100">
        <dgm:presLayoutVars>
          <dgm:bulletEnabled val="1"/>
        </dgm:presLayoutVars>
      </dgm:prSet>
      <dgm:spPr/>
      <dgm:t>
        <a:bodyPr/>
        <a:lstStyle/>
        <a:p>
          <a:endParaRPr lang="zh-CN" altLang="en-US"/>
        </a:p>
      </dgm:t>
    </dgm:pt>
    <dgm:pt modelId="{657224E2-1AE3-4E9F-AB9A-97CCF1A215C4}" type="pres">
      <dgm:prSet presAssocID="{1A23D238-E066-4942-BA81-54B25387AE5C}" presName="parTrans" presStyleLbl="sibTrans2D1" presStyleIdx="2" presStyleCnt="8"/>
      <dgm:spPr/>
      <dgm:t>
        <a:bodyPr/>
        <a:lstStyle/>
        <a:p>
          <a:endParaRPr lang="zh-CN" altLang="en-US"/>
        </a:p>
      </dgm:t>
    </dgm:pt>
    <dgm:pt modelId="{379EBBFE-F0BD-4808-9A25-69BCEE655D81}" type="pres">
      <dgm:prSet presAssocID="{1A23D238-E066-4942-BA81-54B25387AE5C}" presName="connectorText" presStyleLbl="sibTrans2D1" presStyleIdx="2" presStyleCnt="8"/>
      <dgm:spPr/>
      <dgm:t>
        <a:bodyPr/>
        <a:lstStyle/>
        <a:p>
          <a:endParaRPr lang="zh-CN" altLang="en-US"/>
        </a:p>
      </dgm:t>
    </dgm:pt>
    <dgm:pt modelId="{668AEA47-46AB-4837-88A9-35103CE967ED}" type="pres">
      <dgm:prSet presAssocID="{135B6CB1-E916-4D9C-9020-AB2315F104C6}" presName="node" presStyleLbl="node1" presStyleIdx="2" presStyleCnt="8" custScaleX="133100" custScaleY="133100">
        <dgm:presLayoutVars>
          <dgm:bulletEnabled val="1"/>
        </dgm:presLayoutVars>
      </dgm:prSet>
      <dgm:spPr/>
      <dgm:t>
        <a:bodyPr/>
        <a:lstStyle/>
        <a:p>
          <a:endParaRPr lang="zh-CN" altLang="en-US"/>
        </a:p>
      </dgm:t>
    </dgm:pt>
    <dgm:pt modelId="{B122FBCC-DA74-4A80-B642-69A647AB4A45}" type="pres">
      <dgm:prSet presAssocID="{E3276726-62F2-4975-ABAD-0E719A05C0E3}" presName="parTrans" presStyleLbl="sibTrans2D1" presStyleIdx="3" presStyleCnt="8"/>
      <dgm:spPr/>
      <dgm:t>
        <a:bodyPr/>
        <a:lstStyle/>
        <a:p>
          <a:endParaRPr lang="zh-CN" altLang="en-US"/>
        </a:p>
      </dgm:t>
    </dgm:pt>
    <dgm:pt modelId="{48E89040-D502-4A2B-B65D-6F8F8497FF6F}" type="pres">
      <dgm:prSet presAssocID="{E3276726-62F2-4975-ABAD-0E719A05C0E3}" presName="connectorText" presStyleLbl="sibTrans2D1" presStyleIdx="3" presStyleCnt="8"/>
      <dgm:spPr/>
      <dgm:t>
        <a:bodyPr/>
        <a:lstStyle/>
        <a:p>
          <a:endParaRPr lang="zh-CN" altLang="en-US"/>
        </a:p>
      </dgm:t>
    </dgm:pt>
    <dgm:pt modelId="{E0D9FB18-BA55-410F-84D7-5AAA405A5B31}" type="pres">
      <dgm:prSet presAssocID="{613D9B71-8EB8-4D85-81C3-8CCF09C84F57}" presName="node" presStyleLbl="node1" presStyleIdx="3" presStyleCnt="8" custScaleX="133100" custScaleY="133100">
        <dgm:presLayoutVars>
          <dgm:bulletEnabled val="1"/>
        </dgm:presLayoutVars>
      </dgm:prSet>
      <dgm:spPr/>
      <dgm:t>
        <a:bodyPr/>
        <a:lstStyle/>
        <a:p>
          <a:endParaRPr lang="zh-CN" altLang="en-US"/>
        </a:p>
      </dgm:t>
    </dgm:pt>
    <dgm:pt modelId="{59921A85-7399-45BF-8E96-C9ED647BE448}" type="pres">
      <dgm:prSet presAssocID="{4DA858BA-B179-45B1-8869-B3BA7EF3978E}" presName="parTrans" presStyleLbl="sibTrans2D1" presStyleIdx="4" presStyleCnt="8"/>
      <dgm:spPr/>
      <dgm:t>
        <a:bodyPr/>
        <a:lstStyle/>
        <a:p>
          <a:endParaRPr lang="zh-CN" altLang="en-US"/>
        </a:p>
      </dgm:t>
    </dgm:pt>
    <dgm:pt modelId="{8BD8475A-DBC2-40CD-A13D-CA7CB2A883EE}" type="pres">
      <dgm:prSet presAssocID="{4DA858BA-B179-45B1-8869-B3BA7EF3978E}" presName="connectorText" presStyleLbl="sibTrans2D1" presStyleIdx="4" presStyleCnt="8"/>
      <dgm:spPr/>
      <dgm:t>
        <a:bodyPr/>
        <a:lstStyle/>
        <a:p>
          <a:endParaRPr lang="zh-CN" altLang="en-US"/>
        </a:p>
      </dgm:t>
    </dgm:pt>
    <dgm:pt modelId="{B0F96148-9882-451C-B13A-AB0E8BBCDA85}" type="pres">
      <dgm:prSet presAssocID="{64728539-8B52-49B2-8656-B30F41FCC147}" presName="node" presStyleLbl="node1" presStyleIdx="4" presStyleCnt="8" custScaleX="133100" custScaleY="133100">
        <dgm:presLayoutVars>
          <dgm:bulletEnabled val="1"/>
        </dgm:presLayoutVars>
      </dgm:prSet>
      <dgm:spPr/>
      <dgm:t>
        <a:bodyPr/>
        <a:lstStyle/>
        <a:p>
          <a:endParaRPr lang="zh-CN" altLang="en-US"/>
        </a:p>
      </dgm:t>
    </dgm:pt>
    <dgm:pt modelId="{6963FCCF-F2EB-4026-87C9-185BBDB7682C}" type="pres">
      <dgm:prSet presAssocID="{E93212BD-D334-45B4-903B-BAF1C4131DEA}" presName="parTrans" presStyleLbl="sibTrans2D1" presStyleIdx="5" presStyleCnt="8"/>
      <dgm:spPr/>
      <dgm:t>
        <a:bodyPr/>
        <a:lstStyle/>
        <a:p>
          <a:endParaRPr lang="zh-CN" altLang="en-US"/>
        </a:p>
      </dgm:t>
    </dgm:pt>
    <dgm:pt modelId="{8628642E-E84C-482C-B710-76515F902299}" type="pres">
      <dgm:prSet presAssocID="{E93212BD-D334-45B4-903B-BAF1C4131DEA}" presName="connectorText" presStyleLbl="sibTrans2D1" presStyleIdx="5" presStyleCnt="8"/>
      <dgm:spPr/>
      <dgm:t>
        <a:bodyPr/>
        <a:lstStyle/>
        <a:p>
          <a:endParaRPr lang="zh-CN" altLang="en-US"/>
        </a:p>
      </dgm:t>
    </dgm:pt>
    <dgm:pt modelId="{6FE7C417-67AB-4907-8077-A2F10D74C4DF}" type="pres">
      <dgm:prSet presAssocID="{68AF2F9D-695B-4857-A4FD-221452AC21DD}" presName="node" presStyleLbl="node1" presStyleIdx="5" presStyleCnt="8" custScaleX="133100" custScaleY="133100">
        <dgm:presLayoutVars>
          <dgm:bulletEnabled val="1"/>
        </dgm:presLayoutVars>
      </dgm:prSet>
      <dgm:spPr/>
      <dgm:t>
        <a:bodyPr/>
        <a:lstStyle/>
        <a:p>
          <a:endParaRPr lang="zh-CN" altLang="en-US"/>
        </a:p>
      </dgm:t>
    </dgm:pt>
    <dgm:pt modelId="{76672EF6-F8AC-49DA-A00A-7A9A11501937}" type="pres">
      <dgm:prSet presAssocID="{A5F86736-FDE9-4ABB-8407-9936AA52B917}" presName="parTrans" presStyleLbl="sibTrans2D1" presStyleIdx="6" presStyleCnt="8"/>
      <dgm:spPr/>
      <dgm:t>
        <a:bodyPr/>
        <a:lstStyle/>
        <a:p>
          <a:endParaRPr lang="zh-CN" altLang="en-US"/>
        </a:p>
      </dgm:t>
    </dgm:pt>
    <dgm:pt modelId="{FF09F71B-B005-4ABA-9C9F-F49BA152731A}" type="pres">
      <dgm:prSet presAssocID="{A5F86736-FDE9-4ABB-8407-9936AA52B917}" presName="connectorText" presStyleLbl="sibTrans2D1" presStyleIdx="6" presStyleCnt="8"/>
      <dgm:spPr/>
      <dgm:t>
        <a:bodyPr/>
        <a:lstStyle/>
        <a:p>
          <a:endParaRPr lang="zh-CN" altLang="en-US"/>
        </a:p>
      </dgm:t>
    </dgm:pt>
    <dgm:pt modelId="{F6B65AAB-B9B7-4480-9148-E51294073992}" type="pres">
      <dgm:prSet presAssocID="{BD5C7860-C601-455C-B986-42DAB4170942}" presName="node" presStyleLbl="node1" presStyleIdx="6" presStyleCnt="8" custScaleX="133100" custScaleY="133100">
        <dgm:presLayoutVars>
          <dgm:bulletEnabled val="1"/>
        </dgm:presLayoutVars>
      </dgm:prSet>
      <dgm:spPr/>
      <dgm:t>
        <a:bodyPr/>
        <a:lstStyle/>
        <a:p>
          <a:endParaRPr lang="zh-CN" altLang="en-US"/>
        </a:p>
      </dgm:t>
    </dgm:pt>
    <dgm:pt modelId="{5D55F3D9-C98C-4197-8158-208CC770B161}" type="pres">
      <dgm:prSet presAssocID="{8F911535-3199-48AE-B628-799075A75011}" presName="parTrans" presStyleLbl="sibTrans2D1" presStyleIdx="7" presStyleCnt="8"/>
      <dgm:spPr/>
      <dgm:t>
        <a:bodyPr/>
        <a:lstStyle/>
        <a:p>
          <a:endParaRPr lang="zh-CN" altLang="en-US"/>
        </a:p>
      </dgm:t>
    </dgm:pt>
    <dgm:pt modelId="{2775DDD8-6DB4-4922-8997-385ACF1A0418}" type="pres">
      <dgm:prSet presAssocID="{8F911535-3199-48AE-B628-799075A75011}" presName="connectorText" presStyleLbl="sibTrans2D1" presStyleIdx="7" presStyleCnt="8"/>
      <dgm:spPr/>
      <dgm:t>
        <a:bodyPr/>
        <a:lstStyle/>
        <a:p>
          <a:endParaRPr lang="zh-CN" altLang="en-US"/>
        </a:p>
      </dgm:t>
    </dgm:pt>
    <dgm:pt modelId="{9228CC02-2A4E-4E27-9034-C351142CDDE1}" type="pres">
      <dgm:prSet presAssocID="{7222DE36-C7B4-42DE-BD6B-FC7FC5A6972D}" presName="node" presStyleLbl="node1" presStyleIdx="7" presStyleCnt="8" custScaleX="133100" custScaleY="133100">
        <dgm:presLayoutVars>
          <dgm:bulletEnabled val="1"/>
        </dgm:presLayoutVars>
      </dgm:prSet>
      <dgm:spPr/>
      <dgm:t>
        <a:bodyPr/>
        <a:lstStyle/>
        <a:p>
          <a:endParaRPr lang="zh-CN" altLang="en-US"/>
        </a:p>
      </dgm:t>
    </dgm:pt>
  </dgm:ptLst>
  <dgm:cxnLst>
    <dgm:cxn modelId="{72768501-DC0E-4719-905E-6D27ADA402A5}" srcId="{13B98A28-C73E-422B-AD1B-CE0AD28644DB}" destId="{7222DE36-C7B4-42DE-BD6B-FC7FC5A6972D}" srcOrd="7" destOrd="0" parTransId="{8F911535-3199-48AE-B628-799075A75011}" sibTransId="{212DA532-EA6E-4E3A-92B0-92AF701CEAB8}"/>
    <dgm:cxn modelId="{FE0B0F0D-FBE2-4F63-B58D-F30694CA3DD5}" type="presOf" srcId="{8F911535-3199-48AE-B628-799075A75011}" destId="{5D55F3D9-C98C-4197-8158-208CC770B161}" srcOrd="0" destOrd="0" presId="urn:microsoft.com/office/officeart/2005/8/layout/radial5"/>
    <dgm:cxn modelId="{FA2C1427-5F76-4AA7-8288-FA297D430F1F}" type="presOf" srcId="{8F911535-3199-48AE-B628-799075A75011}" destId="{2775DDD8-6DB4-4922-8997-385ACF1A0418}" srcOrd="1" destOrd="0" presId="urn:microsoft.com/office/officeart/2005/8/layout/radial5"/>
    <dgm:cxn modelId="{55DD4F64-F34A-48CC-BD59-D32AAC7873DF}" srcId="{13B98A28-C73E-422B-AD1B-CE0AD28644DB}" destId="{8D45BA25-1D56-46F9-86EA-578CB2114486}" srcOrd="0" destOrd="0" parTransId="{530660E3-81EC-47E1-86A6-5E3581CD6FDA}" sibTransId="{099CC72B-B94D-4F62-9DF5-7B65D33550B3}"/>
    <dgm:cxn modelId="{76D853EF-18B1-47C0-B32A-DB246DD1E50C}" type="presOf" srcId="{4DA858BA-B179-45B1-8869-B3BA7EF3978E}" destId="{59921A85-7399-45BF-8E96-C9ED647BE448}" srcOrd="0" destOrd="0" presId="urn:microsoft.com/office/officeart/2005/8/layout/radial5"/>
    <dgm:cxn modelId="{B1ACFB0F-9884-421E-ABB1-820657BDCA35}" type="presOf" srcId="{68AF2F9D-695B-4857-A4FD-221452AC21DD}" destId="{6FE7C417-67AB-4907-8077-A2F10D74C4DF}" srcOrd="0" destOrd="0" presId="urn:microsoft.com/office/officeart/2005/8/layout/radial5"/>
    <dgm:cxn modelId="{586C23E3-4818-4FF3-A7F8-52095E935702}" type="presOf" srcId="{E3276726-62F2-4975-ABAD-0E719A05C0E3}" destId="{B122FBCC-DA74-4A80-B642-69A647AB4A45}" srcOrd="0" destOrd="0" presId="urn:microsoft.com/office/officeart/2005/8/layout/radial5"/>
    <dgm:cxn modelId="{D89547CA-97C7-4187-9D80-EA8068BF7A69}" type="presOf" srcId="{7222DE36-C7B4-42DE-BD6B-FC7FC5A6972D}" destId="{9228CC02-2A4E-4E27-9034-C351142CDDE1}" srcOrd="0" destOrd="0" presId="urn:microsoft.com/office/officeart/2005/8/layout/radial5"/>
    <dgm:cxn modelId="{9D3D9302-C5C2-4BF6-A0EC-AB525F0E9989}" srcId="{13B98A28-C73E-422B-AD1B-CE0AD28644DB}" destId="{EC1F97DC-5F87-463E-9CED-047DB1FA5314}" srcOrd="1" destOrd="0" parTransId="{E54CDA5A-9AAE-407A-8B6D-7D63D36C131E}" sibTransId="{6E3DAB5B-24A2-40F2-BFED-56C929E3BB85}"/>
    <dgm:cxn modelId="{54C61CD7-B48A-4D6A-9984-7DE46DEE9D1A}" type="presOf" srcId="{4DA858BA-B179-45B1-8869-B3BA7EF3978E}" destId="{8BD8475A-DBC2-40CD-A13D-CA7CB2A883EE}" srcOrd="1" destOrd="0" presId="urn:microsoft.com/office/officeart/2005/8/layout/radial5"/>
    <dgm:cxn modelId="{F69B16C0-375F-4BDF-8813-4806CB9E4DBB}" type="presOf" srcId="{530660E3-81EC-47E1-86A6-5E3581CD6FDA}" destId="{3A264155-B4A6-44D4-BD4F-062C3404E4DE}" srcOrd="0" destOrd="0" presId="urn:microsoft.com/office/officeart/2005/8/layout/radial5"/>
    <dgm:cxn modelId="{1ABA609F-0026-4A08-B96A-079BF69A3913}" type="presOf" srcId="{530660E3-81EC-47E1-86A6-5E3581CD6FDA}" destId="{E229CFA0-650B-4512-A5A7-CE2877362D0D}" srcOrd="1" destOrd="0" presId="urn:microsoft.com/office/officeart/2005/8/layout/radial5"/>
    <dgm:cxn modelId="{04F78750-5F8C-445A-924E-E055AD0F02A1}" type="presOf" srcId="{A5F86736-FDE9-4ABB-8407-9936AA52B917}" destId="{FF09F71B-B005-4ABA-9C9F-F49BA152731A}" srcOrd="1" destOrd="0" presId="urn:microsoft.com/office/officeart/2005/8/layout/radial5"/>
    <dgm:cxn modelId="{353C17FA-BC6F-4869-AAD3-2E4FC99741B0}" type="presOf" srcId="{E93212BD-D334-45B4-903B-BAF1C4131DEA}" destId="{6963FCCF-F2EB-4026-87C9-185BBDB7682C}" srcOrd="0" destOrd="0" presId="urn:microsoft.com/office/officeart/2005/8/layout/radial5"/>
    <dgm:cxn modelId="{7C1A59B2-D3A6-421B-B1DB-F0FA84A0161B}" srcId="{13B98A28-C73E-422B-AD1B-CE0AD28644DB}" destId="{135B6CB1-E916-4D9C-9020-AB2315F104C6}" srcOrd="2" destOrd="0" parTransId="{1A23D238-E066-4942-BA81-54B25387AE5C}" sibTransId="{7D52508A-EB3D-4BFC-9D5D-675B1A371FED}"/>
    <dgm:cxn modelId="{33578BCB-9601-4E91-87FF-E9B2C6DE271C}" type="presOf" srcId="{E93212BD-D334-45B4-903B-BAF1C4131DEA}" destId="{8628642E-E84C-482C-B710-76515F902299}" srcOrd="1" destOrd="0" presId="urn:microsoft.com/office/officeart/2005/8/layout/radial5"/>
    <dgm:cxn modelId="{5F661023-1FD8-45B1-8ED4-BF4AE80ADCC3}" type="presOf" srcId="{613D9B71-8EB8-4D85-81C3-8CCF09C84F57}" destId="{E0D9FB18-BA55-410F-84D7-5AAA405A5B31}" srcOrd="0" destOrd="0" presId="urn:microsoft.com/office/officeart/2005/8/layout/radial5"/>
    <dgm:cxn modelId="{F2E556BD-B202-418E-9428-00FE63F6DC83}" type="presOf" srcId="{1A23D238-E066-4942-BA81-54B25387AE5C}" destId="{657224E2-1AE3-4E9F-AB9A-97CCF1A215C4}" srcOrd="0" destOrd="0" presId="urn:microsoft.com/office/officeart/2005/8/layout/radial5"/>
    <dgm:cxn modelId="{1FCAEB7B-D763-4ED3-9BA6-0DF3C772A86B}" type="presOf" srcId="{BD5C7860-C601-455C-B986-42DAB4170942}" destId="{F6B65AAB-B9B7-4480-9148-E51294073992}" srcOrd="0" destOrd="0" presId="urn:microsoft.com/office/officeart/2005/8/layout/radial5"/>
    <dgm:cxn modelId="{D67EA242-B151-4C96-A974-94909D025807}" srcId="{13B98A28-C73E-422B-AD1B-CE0AD28644DB}" destId="{68AF2F9D-695B-4857-A4FD-221452AC21DD}" srcOrd="5" destOrd="0" parTransId="{E93212BD-D334-45B4-903B-BAF1C4131DEA}" sibTransId="{BC980648-E95C-4BEC-A73D-7111392E94D3}"/>
    <dgm:cxn modelId="{6B889EAA-6EC6-45EC-AA8C-C3D9976F96E2}" type="presOf" srcId="{0C56B9FF-BB61-422E-B523-2E39E2610AA9}" destId="{46D38C8B-14EE-4BF1-B76C-DF402F2016F8}" srcOrd="0" destOrd="0" presId="urn:microsoft.com/office/officeart/2005/8/layout/radial5"/>
    <dgm:cxn modelId="{C47B5A3A-A0DD-45E9-9F8A-A73AB60E50DC}" srcId="{0C56B9FF-BB61-422E-B523-2E39E2610AA9}" destId="{13B98A28-C73E-422B-AD1B-CE0AD28644DB}" srcOrd="0" destOrd="0" parTransId="{CC619B8A-5F06-42CA-8BE0-28F4EDE23184}" sibTransId="{1DA572CA-C673-4241-8105-8840DF161674}"/>
    <dgm:cxn modelId="{C6E65169-77CF-4CDC-BBED-38EE4820AA3B}" type="presOf" srcId="{EC1F97DC-5F87-463E-9CED-047DB1FA5314}" destId="{91873BCE-63A3-4C57-803A-ACB140A8D035}" srcOrd="0" destOrd="0" presId="urn:microsoft.com/office/officeart/2005/8/layout/radial5"/>
    <dgm:cxn modelId="{7449E447-2F8C-436A-8F10-1993E9CA806A}" srcId="{13B98A28-C73E-422B-AD1B-CE0AD28644DB}" destId="{613D9B71-8EB8-4D85-81C3-8CCF09C84F57}" srcOrd="3" destOrd="0" parTransId="{E3276726-62F2-4975-ABAD-0E719A05C0E3}" sibTransId="{F90A7F8F-E8B1-4652-B484-6914008B176B}"/>
    <dgm:cxn modelId="{25C0D6C4-3E83-4897-9442-FE9EF784C884}" type="presOf" srcId="{8D45BA25-1D56-46F9-86EA-578CB2114486}" destId="{F711E97A-A082-4D94-A5CC-FA492ABAABC9}" srcOrd="0" destOrd="0" presId="urn:microsoft.com/office/officeart/2005/8/layout/radial5"/>
    <dgm:cxn modelId="{9FC58F1B-80F3-4F36-A16C-53B59F687B83}" type="presOf" srcId="{E3276726-62F2-4975-ABAD-0E719A05C0E3}" destId="{48E89040-D502-4A2B-B65D-6F8F8497FF6F}" srcOrd="1" destOrd="0" presId="urn:microsoft.com/office/officeart/2005/8/layout/radial5"/>
    <dgm:cxn modelId="{31B48FC9-82DD-47CD-AE42-236BE8FA2B0B}" type="presOf" srcId="{64728539-8B52-49B2-8656-B30F41FCC147}" destId="{B0F96148-9882-451C-B13A-AB0E8BBCDA85}" srcOrd="0" destOrd="0" presId="urn:microsoft.com/office/officeart/2005/8/layout/radial5"/>
    <dgm:cxn modelId="{3F180EEA-B7F2-47E9-A127-F0DFF39F3FEF}" type="presOf" srcId="{A5F86736-FDE9-4ABB-8407-9936AA52B917}" destId="{76672EF6-F8AC-49DA-A00A-7A9A11501937}" srcOrd="0" destOrd="0" presId="urn:microsoft.com/office/officeart/2005/8/layout/radial5"/>
    <dgm:cxn modelId="{0C9C8E4B-9EF3-45B4-B408-CB4BC89782AD}" type="presOf" srcId="{13B98A28-C73E-422B-AD1B-CE0AD28644DB}" destId="{F611A86B-8663-4E0B-96C7-744DB67EB1B6}" srcOrd="0" destOrd="0" presId="urn:microsoft.com/office/officeart/2005/8/layout/radial5"/>
    <dgm:cxn modelId="{4E724FDD-6B10-4157-B76F-C428A45DD73B}" type="presOf" srcId="{1A23D238-E066-4942-BA81-54B25387AE5C}" destId="{379EBBFE-F0BD-4808-9A25-69BCEE655D81}" srcOrd="1" destOrd="0" presId="urn:microsoft.com/office/officeart/2005/8/layout/radial5"/>
    <dgm:cxn modelId="{0FA7C152-5989-4AF9-A2F2-465EF06DABFD}" srcId="{13B98A28-C73E-422B-AD1B-CE0AD28644DB}" destId="{BD5C7860-C601-455C-B986-42DAB4170942}" srcOrd="6" destOrd="0" parTransId="{A5F86736-FDE9-4ABB-8407-9936AA52B917}" sibTransId="{C00BEAFE-1CD3-4E8E-A9A4-42C1E25C1347}"/>
    <dgm:cxn modelId="{E8E24048-1E75-45A8-ADDE-A1AD2D4059FE}" type="presOf" srcId="{E54CDA5A-9AAE-407A-8B6D-7D63D36C131E}" destId="{F5FDA35F-0751-4759-969F-D7569CC6A31D}" srcOrd="0" destOrd="0" presId="urn:microsoft.com/office/officeart/2005/8/layout/radial5"/>
    <dgm:cxn modelId="{21534FC6-5625-4407-9B31-42F4AE31E55B}" type="presOf" srcId="{E54CDA5A-9AAE-407A-8B6D-7D63D36C131E}" destId="{9B6A7A18-53F8-46D6-9C7E-BD5D55C9B30D}" srcOrd="1" destOrd="0" presId="urn:microsoft.com/office/officeart/2005/8/layout/radial5"/>
    <dgm:cxn modelId="{E11B156D-2EC1-403C-BDD2-0E1D7F6D3662}" type="presOf" srcId="{135B6CB1-E916-4D9C-9020-AB2315F104C6}" destId="{668AEA47-46AB-4837-88A9-35103CE967ED}" srcOrd="0" destOrd="0" presId="urn:microsoft.com/office/officeart/2005/8/layout/radial5"/>
    <dgm:cxn modelId="{84DD1BEA-C5C0-42F6-8D56-75EB52D89B90}" srcId="{13B98A28-C73E-422B-AD1B-CE0AD28644DB}" destId="{64728539-8B52-49B2-8656-B30F41FCC147}" srcOrd="4" destOrd="0" parTransId="{4DA858BA-B179-45B1-8869-B3BA7EF3978E}" sibTransId="{28697DAB-11EA-4070-B160-F7A3B66ACA6F}"/>
    <dgm:cxn modelId="{B8FA560B-00CF-40DF-8122-AE8363FEA148}" type="presParOf" srcId="{46D38C8B-14EE-4BF1-B76C-DF402F2016F8}" destId="{F611A86B-8663-4E0B-96C7-744DB67EB1B6}" srcOrd="0" destOrd="0" presId="urn:microsoft.com/office/officeart/2005/8/layout/radial5"/>
    <dgm:cxn modelId="{0E7E1F37-437E-4C5A-AB3D-961D36CFC19F}" type="presParOf" srcId="{46D38C8B-14EE-4BF1-B76C-DF402F2016F8}" destId="{3A264155-B4A6-44D4-BD4F-062C3404E4DE}" srcOrd="1" destOrd="0" presId="urn:microsoft.com/office/officeart/2005/8/layout/radial5"/>
    <dgm:cxn modelId="{E955A2B3-4136-4F1E-ABBE-278ED7363153}" type="presParOf" srcId="{3A264155-B4A6-44D4-BD4F-062C3404E4DE}" destId="{E229CFA0-650B-4512-A5A7-CE2877362D0D}" srcOrd="0" destOrd="0" presId="urn:microsoft.com/office/officeart/2005/8/layout/radial5"/>
    <dgm:cxn modelId="{A57C5F54-29FA-4FF6-83E7-C15FA81292D0}" type="presParOf" srcId="{46D38C8B-14EE-4BF1-B76C-DF402F2016F8}" destId="{F711E97A-A082-4D94-A5CC-FA492ABAABC9}" srcOrd="2" destOrd="0" presId="urn:microsoft.com/office/officeart/2005/8/layout/radial5"/>
    <dgm:cxn modelId="{89ED42DD-7370-4E91-B048-DFB75D885C34}" type="presParOf" srcId="{46D38C8B-14EE-4BF1-B76C-DF402F2016F8}" destId="{F5FDA35F-0751-4759-969F-D7569CC6A31D}" srcOrd="3" destOrd="0" presId="urn:microsoft.com/office/officeart/2005/8/layout/radial5"/>
    <dgm:cxn modelId="{B8B381CC-E766-4BAB-AC1E-1D19310FD74F}" type="presParOf" srcId="{F5FDA35F-0751-4759-969F-D7569CC6A31D}" destId="{9B6A7A18-53F8-46D6-9C7E-BD5D55C9B30D}" srcOrd="0" destOrd="0" presId="urn:microsoft.com/office/officeart/2005/8/layout/radial5"/>
    <dgm:cxn modelId="{0CBD62DA-34B2-4B7A-AD24-A7E11B8AC4E3}" type="presParOf" srcId="{46D38C8B-14EE-4BF1-B76C-DF402F2016F8}" destId="{91873BCE-63A3-4C57-803A-ACB140A8D035}" srcOrd="4" destOrd="0" presId="urn:microsoft.com/office/officeart/2005/8/layout/radial5"/>
    <dgm:cxn modelId="{1D22FC63-9894-4FCC-8886-4594C78E7C61}" type="presParOf" srcId="{46D38C8B-14EE-4BF1-B76C-DF402F2016F8}" destId="{657224E2-1AE3-4E9F-AB9A-97CCF1A215C4}" srcOrd="5" destOrd="0" presId="urn:microsoft.com/office/officeart/2005/8/layout/radial5"/>
    <dgm:cxn modelId="{E235F17E-9625-4F46-BB17-33BF2EA473B6}" type="presParOf" srcId="{657224E2-1AE3-4E9F-AB9A-97CCF1A215C4}" destId="{379EBBFE-F0BD-4808-9A25-69BCEE655D81}" srcOrd="0" destOrd="0" presId="urn:microsoft.com/office/officeart/2005/8/layout/radial5"/>
    <dgm:cxn modelId="{38704EF5-2BF5-4EB0-B69E-BDBEEA205ADB}" type="presParOf" srcId="{46D38C8B-14EE-4BF1-B76C-DF402F2016F8}" destId="{668AEA47-46AB-4837-88A9-35103CE967ED}" srcOrd="6" destOrd="0" presId="urn:microsoft.com/office/officeart/2005/8/layout/radial5"/>
    <dgm:cxn modelId="{A68B52AD-EE39-4694-9128-D721B48FA378}" type="presParOf" srcId="{46D38C8B-14EE-4BF1-B76C-DF402F2016F8}" destId="{B122FBCC-DA74-4A80-B642-69A647AB4A45}" srcOrd="7" destOrd="0" presId="urn:microsoft.com/office/officeart/2005/8/layout/radial5"/>
    <dgm:cxn modelId="{BDDEAC02-F784-42CB-AD93-21A64A3AA8C8}" type="presParOf" srcId="{B122FBCC-DA74-4A80-B642-69A647AB4A45}" destId="{48E89040-D502-4A2B-B65D-6F8F8497FF6F}" srcOrd="0" destOrd="0" presId="urn:microsoft.com/office/officeart/2005/8/layout/radial5"/>
    <dgm:cxn modelId="{718B4A91-54CE-4F7E-B0F2-2F87B6FF7E53}" type="presParOf" srcId="{46D38C8B-14EE-4BF1-B76C-DF402F2016F8}" destId="{E0D9FB18-BA55-410F-84D7-5AAA405A5B31}" srcOrd="8" destOrd="0" presId="urn:microsoft.com/office/officeart/2005/8/layout/radial5"/>
    <dgm:cxn modelId="{E905C7A8-1327-4968-9F70-25CA0C780DEE}" type="presParOf" srcId="{46D38C8B-14EE-4BF1-B76C-DF402F2016F8}" destId="{59921A85-7399-45BF-8E96-C9ED647BE448}" srcOrd="9" destOrd="0" presId="urn:microsoft.com/office/officeart/2005/8/layout/radial5"/>
    <dgm:cxn modelId="{17AC37E4-0F99-4649-9B44-74EFC9C42D86}" type="presParOf" srcId="{59921A85-7399-45BF-8E96-C9ED647BE448}" destId="{8BD8475A-DBC2-40CD-A13D-CA7CB2A883EE}" srcOrd="0" destOrd="0" presId="urn:microsoft.com/office/officeart/2005/8/layout/radial5"/>
    <dgm:cxn modelId="{C8590ECB-9A99-4890-8F9B-81770F715D57}" type="presParOf" srcId="{46D38C8B-14EE-4BF1-B76C-DF402F2016F8}" destId="{B0F96148-9882-451C-B13A-AB0E8BBCDA85}" srcOrd="10" destOrd="0" presId="urn:microsoft.com/office/officeart/2005/8/layout/radial5"/>
    <dgm:cxn modelId="{305D1906-7013-4FEE-8FB3-7C14431D40A9}" type="presParOf" srcId="{46D38C8B-14EE-4BF1-B76C-DF402F2016F8}" destId="{6963FCCF-F2EB-4026-87C9-185BBDB7682C}" srcOrd="11" destOrd="0" presId="urn:microsoft.com/office/officeart/2005/8/layout/radial5"/>
    <dgm:cxn modelId="{516C8051-B9D8-43BC-A101-59A140461BC2}" type="presParOf" srcId="{6963FCCF-F2EB-4026-87C9-185BBDB7682C}" destId="{8628642E-E84C-482C-B710-76515F902299}" srcOrd="0" destOrd="0" presId="urn:microsoft.com/office/officeart/2005/8/layout/radial5"/>
    <dgm:cxn modelId="{EA747CB0-D079-4B57-B711-F77606D5B6F3}" type="presParOf" srcId="{46D38C8B-14EE-4BF1-B76C-DF402F2016F8}" destId="{6FE7C417-67AB-4907-8077-A2F10D74C4DF}" srcOrd="12" destOrd="0" presId="urn:microsoft.com/office/officeart/2005/8/layout/radial5"/>
    <dgm:cxn modelId="{856FCF81-6308-4CE1-B3AB-D6EEF96A9056}" type="presParOf" srcId="{46D38C8B-14EE-4BF1-B76C-DF402F2016F8}" destId="{76672EF6-F8AC-49DA-A00A-7A9A11501937}" srcOrd="13" destOrd="0" presId="urn:microsoft.com/office/officeart/2005/8/layout/radial5"/>
    <dgm:cxn modelId="{AC7B70E0-78E0-4C6C-AAA8-69E24C6AA11D}" type="presParOf" srcId="{76672EF6-F8AC-49DA-A00A-7A9A11501937}" destId="{FF09F71B-B005-4ABA-9C9F-F49BA152731A}" srcOrd="0" destOrd="0" presId="urn:microsoft.com/office/officeart/2005/8/layout/radial5"/>
    <dgm:cxn modelId="{2D02C1D1-4FB7-41D2-9ECC-CE9C26096041}" type="presParOf" srcId="{46D38C8B-14EE-4BF1-B76C-DF402F2016F8}" destId="{F6B65AAB-B9B7-4480-9148-E51294073992}" srcOrd="14" destOrd="0" presId="urn:microsoft.com/office/officeart/2005/8/layout/radial5"/>
    <dgm:cxn modelId="{1FEF7EA8-C87E-4586-803D-67D57ECD90D9}" type="presParOf" srcId="{46D38C8B-14EE-4BF1-B76C-DF402F2016F8}" destId="{5D55F3D9-C98C-4197-8158-208CC770B161}" srcOrd="15" destOrd="0" presId="urn:microsoft.com/office/officeart/2005/8/layout/radial5"/>
    <dgm:cxn modelId="{352189B9-F2B7-49BB-BBC8-D3CB61424EBE}" type="presParOf" srcId="{5D55F3D9-C98C-4197-8158-208CC770B161}" destId="{2775DDD8-6DB4-4922-8997-385ACF1A0418}" srcOrd="0" destOrd="0" presId="urn:microsoft.com/office/officeart/2005/8/layout/radial5"/>
    <dgm:cxn modelId="{CF1B521E-2649-4EA7-9B88-B2BCAD27CC8E}" type="presParOf" srcId="{46D38C8B-14EE-4BF1-B76C-DF402F2016F8}" destId="{9228CC02-2A4E-4E27-9034-C351142CDDE1}" srcOrd="1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478AAD-B69B-4BAF-91E7-0FD14194A574}" type="doc">
      <dgm:prSet loTypeId="urn:microsoft.com/office/officeart/2005/8/layout/radial5" loCatId="cycle" qsTypeId="urn:microsoft.com/office/officeart/2005/8/quickstyle/simple1#27" qsCatId="simple" csTypeId="urn:microsoft.com/office/officeart/2005/8/colors/colorful4" csCatId="colorful" phldr="1"/>
      <dgm:spPr/>
      <dgm:t>
        <a:bodyPr/>
        <a:lstStyle/>
        <a:p>
          <a:endParaRPr lang="zh-CN" altLang="en-US"/>
        </a:p>
      </dgm:t>
    </dgm:pt>
    <dgm:pt modelId="{1269E7BF-BD51-4264-B4C4-B252BCBFDA9B}">
      <dgm:prSet phldrT="[文本]"/>
      <dgm:spPr/>
      <dgm:t>
        <a:bodyPr/>
        <a:lstStyle/>
        <a:p>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gm:t>
    </dgm:pt>
    <dgm:pt modelId="{5B38B34F-27B5-458E-B2D5-108260B17711}" cxnId="{3272496C-133F-47A1-8EDD-F317B4DB9F4A}" type="parTrans">
      <dgm:prSet/>
      <dgm:spPr/>
      <dgm:t>
        <a:bodyPr/>
        <a:lstStyle/>
        <a:p>
          <a:endParaRPr lang="zh-CN" altLang="en-US"/>
        </a:p>
      </dgm:t>
    </dgm:pt>
    <dgm:pt modelId="{C4F2B6B0-13DE-4277-834C-CB91F31B083B}" cxnId="{3272496C-133F-47A1-8EDD-F317B4DB9F4A}" type="sibTrans">
      <dgm:prSet/>
      <dgm:spPr/>
      <dgm:t>
        <a:bodyPr/>
        <a:lstStyle/>
        <a:p>
          <a:endParaRPr lang="zh-CN" altLang="en-US"/>
        </a:p>
      </dgm:t>
    </dgm:pt>
    <dgm:pt modelId="{52D27BD1-D7B3-4012-A18E-34C683E60A1F}">
      <dgm:prSet phldrT="[文本]"/>
      <dgm:spPr/>
      <dgm:t>
        <a:bodyPr/>
        <a:lstStyle/>
        <a:p>
          <a:r>
            <a:rPr lang="zh-CN" altLang="en-US" b="1" dirty="0">
              <a:latin typeface="黑体" panose="02010609060101010101" charset="-122"/>
              <a:ea typeface="黑体" panose="02010609060101010101" charset="-122"/>
            </a:rPr>
            <a:t>世界各国的</a:t>
          </a:r>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gm:t>
    </dgm:pt>
    <dgm:pt modelId="{4E451A79-7E76-4232-ACB2-BA2CCDB518C2}" cxnId="{652CC4CB-719C-4687-9F21-1A0CC5427F9C}" type="parTrans">
      <dgm:prSet/>
      <dgm:spPr/>
      <dgm:t>
        <a:bodyPr/>
        <a:lstStyle/>
        <a:p>
          <a:endParaRPr lang="zh-CN" altLang="en-US"/>
        </a:p>
      </dgm:t>
    </dgm:pt>
    <dgm:pt modelId="{7912E2A6-C385-4C3D-8054-61998925D464}" cxnId="{652CC4CB-719C-4687-9F21-1A0CC5427F9C}" type="sibTrans">
      <dgm:prSet/>
      <dgm:spPr/>
      <dgm:t>
        <a:bodyPr/>
        <a:lstStyle/>
        <a:p>
          <a:endParaRPr lang="zh-CN" altLang="en-US"/>
        </a:p>
      </dgm:t>
    </dgm:pt>
    <dgm:pt modelId="{8B13C369-1EEA-493C-BBDC-9E8C81A18486}">
      <dgm:prSet/>
      <dgm:spPr/>
      <dgm:t>
        <a:bodyPr/>
        <a:lstStyle/>
        <a:p>
          <a:r>
            <a:rPr lang="zh-CN" altLang="en-US" b="1" dirty="0">
              <a:latin typeface="黑体" panose="02010609060101010101" charset="-122"/>
              <a:ea typeface="黑体" panose="02010609060101010101" charset="-122"/>
            </a:rPr>
            <a:t>本国的</a:t>
          </a:r>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gm:t>
    </dgm:pt>
    <dgm:pt modelId="{229AF4AC-1D59-461E-8025-BFEDDA53CB1E}" cxnId="{23E742B6-7FAD-4D80-946B-8FC991677804}" type="parTrans">
      <dgm:prSet/>
      <dgm:spPr/>
      <dgm:t>
        <a:bodyPr/>
        <a:lstStyle/>
        <a:p>
          <a:endParaRPr lang="zh-CN" altLang="en-US"/>
        </a:p>
      </dgm:t>
    </dgm:pt>
    <dgm:pt modelId="{36460712-98F6-4EBF-AD58-282452F9BBE0}" cxnId="{23E742B6-7FAD-4D80-946B-8FC991677804}" type="sibTrans">
      <dgm:prSet/>
      <dgm:spPr/>
      <dgm:t>
        <a:bodyPr/>
        <a:lstStyle/>
        <a:p>
          <a:endParaRPr lang="zh-CN" altLang="en-US"/>
        </a:p>
      </dgm:t>
    </dgm:pt>
    <dgm:pt modelId="{2AB21929-DD2F-4574-A315-5A37308F1D4D}">
      <dgm:prSet/>
      <dgm:spPr/>
      <dgm:t>
        <a:bodyPr/>
        <a:lstStyle/>
        <a:p>
          <a:r>
            <a:rPr lang="zh-CN" altLang="en-US" b="1" dirty="0" smtClean="0">
              <a:latin typeface="黑体" panose="02010609060101010101" charset="-122"/>
              <a:ea typeface="黑体" panose="02010609060101010101" charset="-122"/>
            </a:rPr>
            <a:t>食品生活</a:t>
          </a:r>
          <a:r>
            <a:rPr lang="zh-CN" altLang="en-US" b="1" dirty="0">
              <a:latin typeface="黑体" panose="02010609060101010101" charset="-122"/>
              <a:ea typeface="黑体" panose="02010609060101010101" charset="-122"/>
            </a:rPr>
            <a:t>与健康</a:t>
          </a:r>
        </a:p>
      </dgm:t>
    </dgm:pt>
    <dgm:pt modelId="{0DF093D5-5774-4678-AEB8-5197CB076774}" cxnId="{79588407-69EA-40AA-A502-3F2DA38061DC}" type="parTrans">
      <dgm:prSet/>
      <dgm:spPr/>
      <dgm:t>
        <a:bodyPr/>
        <a:lstStyle/>
        <a:p>
          <a:endParaRPr lang="zh-CN" altLang="en-US"/>
        </a:p>
      </dgm:t>
    </dgm:pt>
    <dgm:pt modelId="{F9773078-58CE-4984-BA58-17E2A3F3F450}" cxnId="{79588407-69EA-40AA-A502-3F2DA38061DC}" type="sibTrans">
      <dgm:prSet/>
      <dgm:spPr/>
      <dgm:t>
        <a:bodyPr/>
        <a:lstStyle/>
        <a:p>
          <a:endParaRPr lang="zh-CN" altLang="en-US"/>
        </a:p>
      </dgm:t>
    </dgm:pt>
    <dgm:pt modelId="{A9B87978-6C79-476E-8E7E-4CA8E0AD79C7}">
      <dgm:prSet/>
      <dgm:spPr/>
      <dgm:t>
        <a:bodyPr/>
        <a:lstStyle/>
        <a:p>
          <a:r>
            <a:rPr lang="zh-CN" altLang="en-US" b="1" dirty="0">
              <a:latin typeface="黑体" panose="02010609060101010101" charset="-122"/>
              <a:ea typeface="黑体" panose="02010609060101010101" charset="-122"/>
            </a:rPr>
            <a:t>做饭的基本常识</a:t>
          </a:r>
        </a:p>
      </dgm:t>
    </dgm:pt>
    <dgm:pt modelId="{99C1E4CE-ABB9-4C46-AAB5-E3D8B9BA40C1}" cxnId="{141D2F33-244C-4DFF-8145-82695AD8D0C4}" type="parTrans">
      <dgm:prSet/>
      <dgm:spPr/>
      <dgm:t>
        <a:bodyPr/>
        <a:lstStyle/>
        <a:p>
          <a:endParaRPr lang="zh-CN" altLang="en-US"/>
        </a:p>
      </dgm:t>
    </dgm:pt>
    <dgm:pt modelId="{9E3B361B-2689-4A07-8DFC-151A976CD39C}" cxnId="{141D2F33-244C-4DFF-8145-82695AD8D0C4}" type="sibTrans">
      <dgm:prSet/>
      <dgm:spPr/>
      <dgm:t>
        <a:bodyPr/>
        <a:lstStyle/>
        <a:p>
          <a:endParaRPr lang="zh-CN" altLang="en-US"/>
        </a:p>
      </dgm:t>
    </dgm:pt>
    <dgm:pt modelId="{974C015A-98B2-4B45-A5DD-C9A542738477}">
      <dgm:prSet/>
      <dgm:spPr/>
      <dgm:t>
        <a:bodyPr/>
        <a:lstStyle/>
        <a:p>
          <a:r>
            <a:rPr lang="zh-CN" altLang="en-US" b="1" dirty="0">
              <a:latin typeface="黑体" panose="02010609060101010101" charset="-122"/>
              <a:ea typeface="黑体" panose="02010609060101010101" charset="-122"/>
            </a:rPr>
            <a:t>食品营养</a:t>
          </a:r>
        </a:p>
      </dgm:t>
    </dgm:pt>
    <dgm:pt modelId="{CB4CDC07-C230-4C96-B7DA-D0B547703FDF}" cxnId="{2BF22D86-F50A-4131-9090-5A6F6118E1F8}" type="parTrans">
      <dgm:prSet/>
      <dgm:spPr/>
      <dgm:t>
        <a:bodyPr/>
        <a:lstStyle/>
        <a:p>
          <a:endParaRPr lang="zh-CN" altLang="en-US"/>
        </a:p>
      </dgm:t>
    </dgm:pt>
    <dgm:pt modelId="{875F2B53-A3B9-46D9-844A-7971E26C4020}" cxnId="{2BF22D86-F50A-4131-9090-5A6F6118E1F8}" type="sibTrans">
      <dgm:prSet/>
      <dgm:spPr/>
      <dgm:t>
        <a:bodyPr/>
        <a:lstStyle/>
        <a:p>
          <a:endParaRPr lang="zh-CN" altLang="en-US"/>
        </a:p>
      </dgm:t>
    </dgm:pt>
    <dgm:pt modelId="{49D74986-CB3E-4989-8503-E0CBD1C00607}" type="pres">
      <dgm:prSet presAssocID="{78478AAD-B69B-4BAF-91E7-0FD14194A574}" presName="Name0" presStyleCnt="0">
        <dgm:presLayoutVars>
          <dgm:chMax val="1"/>
          <dgm:dir/>
          <dgm:animLvl val="ctr"/>
          <dgm:resizeHandles val="exact"/>
        </dgm:presLayoutVars>
      </dgm:prSet>
      <dgm:spPr/>
      <dgm:t>
        <a:bodyPr/>
        <a:lstStyle/>
        <a:p>
          <a:endParaRPr lang="zh-CN" altLang="en-US"/>
        </a:p>
      </dgm:t>
    </dgm:pt>
    <dgm:pt modelId="{4215C217-7A94-4C46-9355-72ADBF7F5910}" type="pres">
      <dgm:prSet presAssocID="{1269E7BF-BD51-4264-B4C4-B252BCBFDA9B}" presName="centerShape" presStyleLbl="node0" presStyleIdx="0" presStyleCnt="1"/>
      <dgm:spPr/>
      <dgm:t>
        <a:bodyPr/>
        <a:lstStyle/>
        <a:p>
          <a:endParaRPr lang="zh-CN" altLang="en-US"/>
        </a:p>
      </dgm:t>
    </dgm:pt>
    <dgm:pt modelId="{6DB5A6CB-E7AD-4084-B108-E80E8E19245D}" type="pres">
      <dgm:prSet presAssocID="{4E451A79-7E76-4232-ACB2-BA2CCDB518C2}" presName="parTrans" presStyleLbl="sibTrans2D1" presStyleIdx="0" presStyleCnt="5"/>
      <dgm:spPr/>
      <dgm:t>
        <a:bodyPr/>
        <a:lstStyle/>
        <a:p>
          <a:endParaRPr lang="zh-CN" altLang="en-US"/>
        </a:p>
      </dgm:t>
    </dgm:pt>
    <dgm:pt modelId="{4AE30FA6-FDE6-4B8B-A5F8-5E9BDC475A08}" type="pres">
      <dgm:prSet presAssocID="{4E451A79-7E76-4232-ACB2-BA2CCDB518C2}" presName="connectorText" presStyleLbl="sibTrans2D1" presStyleIdx="0" presStyleCnt="5"/>
      <dgm:spPr/>
      <dgm:t>
        <a:bodyPr/>
        <a:lstStyle/>
        <a:p>
          <a:endParaRPr lang="zh-CN" altLang="en-US"/>
        </a:p>
      </dgm:t>
    </dgm:pt>
    <dgm:pt modelId="{1C55C3B9-D658-413F-A548-B3C00F43CAA7}" type="pres">
      <dgm:prSet presAssocID="{52D27BD1-D7B3-4012-A18E-34C683E60A1F}" presName="node" presStyleLbl="node1" presStyleIdx="0" presStyleCnt="5">
        <dgm:presLayoutVars>
          <dgm:bulletEnabled val="1"/>
        </dgm:presLayoutVars>
      </dgm:prSet>
      <dgm:spPr/>
      <dgm:t>
        <a:bodyPr/>
        <a:lstStyle/>
        <a:p>
          <a:endParaRPr lang="zh-CN" altLang="en-US"/>
        </a:p>
      </dgm:t>
    </dgm:pt>
    <dgm:pt modelId="{75F31CA8-6CB2-4870-BA1E-036DA7B82DA2}" type="pres">
      <dgm:prSet presAssocID="{229AF4AC-1D59-461E-8025-BFEDDA53CB1E}" presName="parTrans" presStyleLbl="sibTrans2D1" presStyleIdx="1" presStyleCnt="5"/>
      <dgm:spPr/>
      <dgm:t>
        <a:bodyPr/>
        <a:lstStyle/>
        <a:p>
          <a:endParaRPr lang="zh-CN" altLang="en-US"/>
        </a:p>
      </dgm:t>
    </dgm:pt>
    <dgm:pt modelId="{59A429F7-5ADC-41F9-9325-966544F095CB}" type="pres">
      <dgm:prSet presAssocID="{229AF4AC-1D59-461E-8025-BFEDDA53CB1E}" presName="connectorText" presStyleLbl="sibTrans2D1" presStyleIdx="1" presStyleCnt="5"/>
      <dgm:spPr/>
      <dgm:t>
        <a:bodyPr/>
        <a:lstStyle/>
        <a:p>
          <a:endParaRPr lang="zh-CN" altLang="en-US"/>
        </a:p>
      </dgm:t>
    </dgm:pt>
    <dgm:pt modelId="{D8089998-5B50-4927-AD31-E5BD7EC6BCE2}" type="pres">
      <dgm:prSet presAssocID="{8B13C369-1EEA-493C-BBDC-9E8C81A18486}" presName="node" presStyleLbl="node1" presStyleIdx="1" presStyleCnt="5">
        <dgm:presLayoutVars>
          <dgm:bulletEnabled val="1"/>
        </dgm:presLayoutVars>
      </dgm:prSet>
      <dgm:spPr/>
      <dgm:t>
        <a:bodyPr/>
        <a:lstStyle/>
        <a:p>
          <a:endParaRPr lang="zh-CN" altLang="en-US"/>
        </a:p>
      </dgm:t>
    </dgm:pt>
    <dgm:pt modelId="{25C9CF43-CAEF-4100-8F68-75C135F0754F}" type="pres">
      <dgm:prSet presAssocID="{0DF093D5-5774-4678-AEB8-5197CB076774}" presName="parTrans" presStyleLbl="sibTrans2D1" presStyleIdx="2" presStyleCnt="5"/>
      <dgm:spPr/>
      <dgm:t>
        <a:bodyPr/>
        <a:lstStyle/>
        <a:p>
          <a:endParaRPr lang="zh-CN" altLang="en-US"/>
        </a:p>
      </dgm:t>
    </dgm:pt>
    <dgm:pt modelId="{633ED3F1-BBDF-4471-BCA8-35B5CC2643B5}" type="pres">
      <dgm:prSet presAssocID="{0DF093D5-5774-4678-AEB8-5197CB076774}" presName="connectorText" presStyleLbl="sibTrans2D1" presStyleIdx="2" presStyleCnt="5"/>
      <dgm:spPr/>
      <dgm:t>
        <a:bodyPr/>
        <a:lstStyle/>
        <a:p>
          <a:endParaRPr lang="zh-CN" altLang="en-US"/>
        </a:p>
      </dgm:t>
    </dgm:pt>
    <dgm:pt modelId="{0314DB0A-716F-469B-9DEE-E8EAD6512DFB}" type="pres">
      <dgm:prSet presAssocID="{2AB21929-DD2F-4574-A315-5A37308F1D4D}" presName="node" presStyleLbl="node1" presStyleIdx="2" presStyleCnt="5">
        <dgm:presLayoutVars>
          <dgm:bulletEnabled val="1"/>
        </dgm:presLayoutVars>
      </dgm:prSet>
      <dgm:spPr/>
      <dgm:t>
        <a:bodyPr/>
        <a:lstStyle/>
        <a:p>
          <a:endParaRPr lang="zh-CN" altLang="en-US"/>
        </a:p>
      </dgm:t>
    </dgm:pt>
    <dgm:pt modelId="{187E19FC-2FA7-4038-9E38-5F5FD8E2E160}" type="pres">
      <dgm:prSet presAssocID="{99C1E4CE-ABB9-4C46-AAB5-E3D8B9BA40C1}" presName="parTrans" presStyleLbl="sibTrans2D1" presStyleIdx="3" presStyleCnt="5"/>
      <dgm:spPr/>
      <dgm:t>
        <a:bodyPr/>
        <a:lstStyle/>
        <a:p>
          <a:endParaRPr lang="zh-CN" altLang="en-US"/>
        </a:p>
      </dgm:t>
    </dgm:pt>
    <dgm:pt modelId="{04B18C86-2A6F-41E7-BA49-87304C8A0E27}" type="pres">
      <dgm:prSet presAssocID="{99C1E4CE-ABB9-4C46-AAB5-E3D8B9BA40C1}" presName="connectorText" presStyleLbl="sibTrans2D1" presStyleIdx="3" presStyleCnt="5"/>
      <dgm:spPr/>
      <dgm:t>
        <a:bodyPr/>
        <a:lstStyle/>
        <a:p>
          <a:endParaRPr lang="zh-CN" altLang="en-US"/>
        </a:p>
      </dgm:t>
    </dgm:pt>
    <dgm:pt modelId="{9B09E441-C4AC-473F-9078-A9ADDB7B7A86}" type="pres">
      <dgm:prSet presAssocID="{A9B87978-6C79-476E-8E7E-4CA8E0AD79C7}" presName="node" presStyleLbl="node1" presStyleIdx="3" presStyleCnt="5">
        <dgm:presLayoutVars>
          <dgm:bulletEnabled val="1"/>
        </dgm:presLayoutVars>
      </dgm:prSet>
      <dgm:spPr/>
      <dgm:t>
        <a:bodyPr/>
        <a:lstStyle/>
        <a:p>
          <a:endParaRPr lang="zh-CN" altLang="en-US"/>
        </a:p>
      </dgm:t>
    </dgm:pt>
    <dgm:pt modelId="{9F3A0D2A-8D16-4BFD-AE55-D00F4295C7F8}" type="pres">
      <dgm:prSet presAssocID="{CB4CDC07-C230-4C96-B7DA-D0B547703FDF}" presName="parTrans" presStyleLbl="sibTrans2D1" presStyleIdx="4" presStyleCnt="5"/>
      <dgm:spPr/>
      <dgm:t>
        <a:bodyPr/>
        <a:lstStyle/>
        <a:p>
          <a:endParaRPr lang="zh-CN" altLang="en-US"/>
        </a:p>
      </dgm:t>
    </dgm:pt>
    <dgm:pt modelId="{F5807221-7339-4655-B7C7-6FBC37F74CC6}" type="pres">
      <dgm:prSet presAssocID="{CB4CDC07-C230-4C96-B7DA-D0B547703FDF}" presName="connectorText" presStyleLbl="sibTrans2D1" presStyleIdx="4" presStyleCnt="5"/>
      <dgm:spPr/>
      <dgm:t>
        <a:bodyPr/>
        <a:lstStyle/>
        <a:p>
          <a:endParaRPr lang="zh-CN" altLang="en-US"/>
        </a:p>
      </dgm:t>
    </dgm:pt>
    <dgm:pt modelId="{9AB1602D-DBAE-4A0D-AE2A-2E90FB9D7330}" type="pres">
      <dgm:prSet presAssocID="{974C015A-98B2-4B45-A5DD-C9A542738477}" presName="node" presStyleLbl="node1" presStyleIdx="4" presStyleCnt="5">
        <dgm:presLayoutVars>
          <dgm:bulletEnabled val="1"/>
        </dgm:presLayoutVars>
      </dgm:prSet>
      <dgm:spPr/>
      <dgm:t>
        <a:bodyPr/>
        <a:lstStyle/>
        <a:p>
          <a:endParaRPr lang="zh-CN" altLang="en-US"/>
        </a:p>
      </dgm:t>
    </dgm:pt>
  </dgm:ptLst>
  <dgm:cxnLst>
    <dgm:cxn modelId="{D49C9551-7BC5-42E2-84AB-96412456ED61}" type="presOf" srcId="{2AB21929-DD2F-4574-A315-5A37308F1D4D}" destId="{0314DB0A-716F-469B-9DEE-E8EAD6512DFB}" srcOrd="0" destOrd="0" presId="urn:microsoft.com/office/officeart/2005/8/layout/radial5"/>
    <dgm:cxn modelId="{FEB9ABAE-5D10-4B41-9363-B20EA0F41434}" type="presOf" srcId="{78478AAD-B69B-4BAF-91E7-0FD14194A574}" destId="{49D74986-CB3E-4989-8503-E0CBD1C00607}" srcOrd="0" destOrd="0" presId="urn:microsoft.com/office/officeart/2005/8/layout/radial5"/>
    <dgm:cxn modelId="{A5C9C537-7988-41D5-9652-24A78646CA17}" type="presOf" srcId="{99C1E4CE-ABB9-4C46-AAB5-E3D8B9BA40C1}" destId="{187E19FC-2FA7-4038-9E38-5F5FD8E2E160}" srcOrd="0" destOrd="0" presId="urn:microsoft.com/office/officeart/2005/8/layout/radial5"/>
    <dgm:cxn modelId="{23E742B6-7FAD-4D80-946B-8FC991677804}" srcId="{1269E7BF-BD51-4264-B4C4-B252BCBFDA9B}" destId="{8B13C369-1EEA-493C-BBDC-9E8C81A18486}" srcOrd="1" destOrd="0" parTransId="{229AF4AC-1D59-461E-8025-BFEDDA53CB1E}" sibTransId="{36460712-98F6-4EBF-AD58-282452F9BBE0}"/>
    <dgm:cxn modelId="{2FA02851-7BD4-477B-91EC-13A2E445999A}" type="presOf" srcId="{CB4CDC07-C230-4C96-B7DA-D0B547703FDF}" destId="{F5807221-7339-4655-B7C7-6FBC37F74CC6}" srcOrd="1" destOrd="0" presId="urn:microsoft.com/office/officeart/2005/8/layout/radial5"/>
    <dgm:cxn modelId="{D325547E-685D-47B8-9BA3-480AE6164C57}" type="presOf" srcId="{4E451A79-7E76-4232-ACB2-BA2CCDB518C2}" destId="{4AE30FA6-FDE6-4B8B-A5F8-5E9BDC475A08}" srcOrd="1" destOrd="0" presId="urn:microsoft.com/office/officeart/2005/8/layout/radial5"/>
    <dgm:cxn modelId="{6A2F6B43-3261-491B-91D6-2AEB01EDAECF}" type="presOf" srcId="{52D27BD1-D7B3-4012-A18E-34C683E60A1F}" destId="{1C55C3B9-D658-413F-A548-B3C00F43CAA7}" srcOrd="0" destOrd="0" presId="urn:microsoft.com/office/officeart/2005/8/layout/radial5"/>
    <dgm:cxn modelId="{0B748345-5534-4FC5-90FD-7D310ED35779}" type="presOf" srcId="{1269E7BF-BD51-4264-B4C4-B252BCBFDA9B}" destId="{4215C217-7A94-4C46-9355-72ADBF7F5910}" srcOrd="0" destOrd="0" presId="urn:microsoft.com/office/officeart/2005/8/layout/radial5"/>
    <dgm:cxn modelId="{DAE7B5F8-3AE1-4238-B122-EEE388F6D218}" type="presOf" srcId="{0DF093D5-5774-4678-AEB8-5197CB076774}" destId="{633ED3F1-BBDF-4471-BCA8-35B5CC2643B5}" srcOrd="1" destOrd="0" presId="urn:microsoft.com/office/officeart/2005/8/layout/radial5"/>
    <dgm:cxn modelId="{1B9E409D-38E0-4B45-8F24-CED783E72119}" type="presOf" srcId="{8B13C369-1EEA-493C-BBDC-9E8C81A18486}" destId="{D8089998-5B50-4927-AD31-E5BD7EC6BCE2}" srcOrd="0" destOrd="0" presId="urn:microsoft.com/office/officeart/2005/8/layout/radial5"/>
    <dgm:cxn modelId="{647542B2-406E-4169-B9E6-F8352318B04E}" type="presOf" srcId="{4E451A79-7E76-4232-ACB2-BA2CCDB518C2}" destId="{6DB5A6CB-E7AD-4084-B108-E80E8E19245D}" srcOrd="0" destOrd="0" presId="urn:microsoft.com/office/officeart/2005/8/layout/radial5"/>
    <dgm:cxn modelId="{7207534E-8511-4AE9-92E7-DFECC6DBA710}" type="presOf" srcId="{CB4CDC07-C230-4C96-B7DA-D0B547703FDF}" destId="{9F3A0D2A-8D16-4BFD-AE55-D00F4295C7F8}" srcOrd="0" destOrd="0" presId="urn:microsoft.com/office/officeart/2005/8/layout/radial5"/>
    <dgm:cxn modelId="{3272496C-133F-47A1-8EDD-F317B4DB9F4A}" srcId="{78478AAD-B69B-4BAF-91E7-0FD14194A574}" destId="{1269E7BF-BD51-4264-B4C4-B252BCBFDA9B}" srcOrd="0" destOrd="0" parTransId="{5B38B34F-27B5-458E-B2D5-108260B17711}" sibTransId="{C4F2B6B0-13DE-4277-834C-CB91F31B083B}"/>
    <dgm:cxn modelId="{5D8D5FD9-D251-4EBD-A23E-8C8CFEE7703D}" type="presOf" srcId="{0DF093D5-5774-4678-AEB8-5197CB076774}" destId="{25C9CF43-CAEF-4100-8F68-75C135F0754F}" srcOrd="0" destOrd="0" presId="urn:microsoft.com/office/officeart/2005/8/layout/radial5"/>
    <dgm:cxn modelId="{2BF22D86-F50A-4131-9090-5A6F6118E1F8}" srcId="{1269E7BF-BD51-4264-B4C4-B252BCBFDA9B}" destId="{974C015A-98B2-4B45-A5DD-C9A542738477}" srcOrd="4" destOrd="0" parTransId="{CB4CDC07-C230-4C96-B7DA-D0B547703FDF}" sibTransId="{875F2B53-A3B9-46D9-844A-7971E26C4020}"/>
    <dgm:cxn modelId="{CA4F0F43-53BE-4797-ABCF-DD73F05672CE}" type="presOf" srcId="{229AF4AC-1D59-461E-8025-BFEDDA53CB1E}" destId="{59A429F7-5ADC-41F9-9325-966544F095CB}" srcOrd="1" destOrd="0" presId="urn:microsoft.com/office/officeart/2005/8/layout/radial5"/>
    <dgm:cxn modelId="{79588407-69EA-40AA-A502-3F2DA38061DC}" srcId="{1269E7BF-BD51-4264-B4C4-B252BCBFDA9B}" destId="{2AB21929-DD2F-4574-A315-5A37308F1D4D}" srcOrd="2" destOrd="0" parTransId="{0DF093D5-5774-4678-AEB8-5197CB076774}" sibTransId="{F9773078-58CE-4984-BA58-17E2A3F3F450}"/>
    <dgm:cxn modelId="{E936850E-F432-46BB-8A7F-F4709CCA7DC0}" type="presOf" srcId="{974C015A-98B2-4B45-A5DD-C9A542738477}" destId="{9AB1602D-DBAE-4A0D-AE2A-2E90FB9D7330}" srcOrd="0" destOrd="0" presId="urn:microsoft.com/office/officeart/2005/8/layout/radial5"/>
    <dgm:cxn modelId="{35440B7B-946E-4230-B3AE-A92489DABB4C}" type="presOf" srcId="{99C1E4CE-ABB9-4C46-AAB5-E3D8B9BA40C1}" destId="{04B18C86-2A6F-41E7-BA49-87304C8A0E27}" srcOrd="1" destOrd="0" presId="urn:microsoft.com/office/officeart/2005/8/layout/radial5"/>
    <dgm:cxn modelId="{652CC4CB-719C-4687-9F21-1A0CC5427F9C}" srcId="{1269E7BF-BD51-4264-B4C4-B252BCBFDA9B}" destId="{52D27BD1-D7B3-4012-A18E-34C683E60A1F}" srcOrd="0" destOrd="0" parTransId="{4E451A79-7E76-4232-ACB2-BA2CCDB518C2}" sibTransId="{7912E2A6-C385-4C3D-8054-61998925D464}"/>
    <dgm:cxn modelId="{895B95A7-31C8-456C-8FFA-2DDB7444AD0E}" type="presOf" srcId="{229AF4AC-1D59-461E-8025-BFEDDA53CB1E}" destId="{75F31CA8-6CB2-4870-BA1E-036DA7B82DA2}" srcOrd="0" destOrd="0" presId="urn:microsoft.com/office/officeart/2005/8/layout/radial5"/>
    <dgm:cxn modelId="{5C815659-F42A-4CE4-BE3E-4C39046E68EE}" type="presOf" srcId="{A9B87978-6C79-476E-8E7E-4CA8E0AD79C7}" destId="{9B09E441-C4AC-473F-9078-A9ADDB7B7A86}" srcOrd="0" destOrd="0" presId="urn:microsoft.com/office/officeart/2005/8/layout/radial5"/>
    <dgm:cxn modelId="{141D2F33-244C-4DFF-8145-82695AD8D0C4}" srcId="{1269E7BF-BD51-4264-B4C4-B252BCBFDA9B}" destId="{A9B87978-6C79-476E-8E7E-4CA8E0AD79C7}" srcOrd="3" destOrd="0" parTransId="{99C1E4CE-ABB9-4C46-AAB5-E3D8B9BA40C1}" sibTransId="{9E3B361B-2689-4A07-8DFC-151A976CD39C}"/>
    <dgm:cxn modelId="{569AAEB0-085B-4580-AFB9-D9B701E4CF56}" type="presParOf" srcId="{49D74986-CB3E-4989-8503-E0CBD1C00607}" destId="{4215C217-7A94-4C46-9355-72ADBF7F5910}" srcOrd="0" destOrd="0" presId="urn:microsoft.com/office/officeart/2005/8/layout/radial5"/>
    <dgm:cxn modelId="{D3AA7AD5-8846-44E9-9674-978451C764D1}" type="presParOf" srcId="{49D74986-CB3E-4989-8503-E0CBD1C00607}" destId="{6DB5A6CB-E7AD-4084-B108-E80E8E19245D}" srcOrd="1" destOrd="0" presId="urn:microsoft.com/office/officeart/2005/8/layout/radial5"/>
    <dgm:cxn modelId="{C1B98B37-65E2-4455-A9E0-845345D9C3B4}" type="presParOf" srcId="{6DB5A6CB-E7AD-4084-B108-E80E8E19245D}" destId="{4AE30FA6-FDE6-4B8B-A5F8-5E9BDC475A08}" srcOrd="0" destOrd="0" presId="urn:microsoft.com/office/officeart/2005/8/layout/radial5"/>
    <dgm:cxn modelId="{2DF4CC22-72C9-4A20-A297-F6BA91806822}" type="presParOf" srcId="{49D74986-CB3E-4989-8503-E0CBD1C00607}" destId="{1C55C3B9-D658-413F-A548-B3C00F43CAA7}" srcOrd="2" destOrd="0" presId="urn:microsoft.com/office/officeart/2005/8/layout/radial5"/>
    <dgm:cxn modelId="{3C3E23B5-784E-430A-89AA-919F3D0471C0}" type="presParOf" srcId="{49D74986-CB3E-4989-8503-E0CBD1C00607}" destId="{75F31CA8-6CB2-4870-BA1E-036DA7B82DA2}" srcOrd="3" destOrd="0" presId="urn:microsoft.com/office/officeart/2005/8/layout/radial5"/>
    <dgm:cxn modelId="{FE580C4F-67F6-4C5E-9642-353EED413BED}" type="presParOf" srcId="{75F31CA8-6CB2-4870-BA1E-036DA7B82DA2}" destId="{59A429F7-5ADC-41F9-9325-966544F095CB}" srcOrd="0" destOrd="0" presId="urn:microsoft.com/office/officeart/2005/8/layout/radial5"/>
    <dgm:cxn modelId="{5F98C4D3-95BF-4428-8E5A-A1E02EE1F211}" type="presParOf" srcId="{49D74986-CB3E-4989-8503-E0CBD1C00607}" destId="{D8089998-5B50-4927-AD31-E5BD7EC6BCE2}" srcOrd="4" destOrd="0" presId="urn:microsoft.com/office/officeart/2005/8/layout/radial5"/>
    <dgm:cxn modelId="{14F8101E-B42C-4F4F-A5D2-A1D9753CA258}" type="presParOf" srcId="{49D74986-CB3E-4989-8503-E0CBD1C00607}" destId="{25C9CF43-CAEF-4100-8F68-75C135F0754F}" srcOrd="5" destOrd="0" presId="urn:microsoft.com/office/officeart/2005/8/layout/radial5"/>
    <dgm:cxn modelId="{0D0BB355-C9D2-428A-9CA9-FB7563BDA486}" type="presParOf" srcId="{25C9CF43-CAEF-4100-8F68-75C135F0754F}" destId="{633ED3F1-BBDF-4471-BCA8-35B5CC2643B5}" srcOrd="0" destOrd="0" presId="urn:microsoft.com/office/officeart/2005/8/layout/radial5"/>
    <dgm:cxn modelId="{75F72791-E894-4A1A-A1CE-D7A8929635A2}" type="presParOf" srcId="{49D74986-CB3E-4989-8503-E0CBD1C00607}" destId="{0314DB0A-716F-469B-9DEE-E8EAD6512DFB}" srcOrd="6" destOrd="0" presId="urn:microsoft.com/office/officeart/2005/8/layout/radial5"/>
    <dgm:cxn modelId="{4B099A54-70EF-49B3-A335-5A52E637DAE6}" type="presParOf" srcId="{49D74986-CB3E-4989-8503-E0CBD1C00607}" destId="{187E19FC-2FA7-4038-9E38-5F5FD8E2E160}" srcOrd="7" destOrd="0" presId="urn:microsoft.com/office/officeart/2005/8/layout/radial5"/>
    <dgm:cxn modelId="{75A9C954-AEBA-401B-B8C7-E4A1327F2D5F}" type="presParOf" srcId="{187E19FC-2FA7-4038-9E38-5F5FD8E2E160}" destId="{04B18C86-2A6F-41E7-BA49-87304C8A0E27}" srcOrd="0" destOrd="0" presId="urn:microsoft.com/office/officeart/2005/8/layout/radial5"/>
    <dgm:cxn modelId="{E33494B9-E5A0-4161-9C10-A9E499E67006}" type="presParOf" srcId="{49D74986-CB3E-4989-8503-E0CBD1C00607}" destId="{9B09E441-C4AC-473F-9078-A9ADDB7B7A86}" srcOrd="8" destOrd="0" presId="urn:microsoft.com/office/officeart/2005/8/layout/radial5"/>
    <dgm:cxn modelId="{66CC8666-B7C0-4F45-947C-EE3A2213357B}" type="presParOf" srcId="{49D74986-CB3E-4989-8503-E0CBD1C00607}" destId="{9F3A0D2A-8D16-4BFD-AE55-D00F4295C7F8}" srcOrd="9" destOrd="0" presId="urn:microsoft.com/office/officeart/2005/8/layout/radial5"/>
    <dgm:cxn modelId="{CBD386EF-35AD-4756-B599-3C5D2776D279}" type="presParOf" srcId="{9F3A0D2A-8D16-4BFD-AE55-D00F4295C7F8}" destId="{F5807221-7339-4655-B7C7-6FBC37F74CC6}" srcOrd="0" destOrd="0" presId="urn:microsoft.com/office/officeart/2005/8/layout/radial5"/>
    <dgm:cxn modelId="{C19FE3E9-6AA6-42A2-A7AC-5779348F2687}" type="presParOf" srcId="{49D74986-CB3E-4989-8503-E0CBD1C00607}" destId="{9AB1602D-DBAE-4A0D-AE2A-2E90FB9D7330}"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934830-BC60-484F-B28F-9B8A6AC01342}" type="doc">
      <dgm:prSet loTypeId="urn:microsoft.com/office/officeart/2005/8/layout/radial5" loCatId="cycle" qsTypeId="urn:microsoft.com/office/officeart/2005/8/quickstyle/3d3#5" qsCatId="3D" csTypeId="urn:microsoft.com/office/officeart/2005/8/colors/colorful1#16" csCatId="colorful" phldr="1"/>
      <dgm:spPr/>
      <dgm:t>
        <a:bodyPr/>
        <a:lstStyle/>
        <a:p>
          <a:endParaRPr lang="zh-CN" altLang="en-US"/>
        </a:p>
      </dgm:t>
    </dgm:pt>
    <dgm:pt modelId="{31EF1ECE-BCFD-4922-A2AD-FDD5DA444E2B}">
      <dgm:prSet phldrT="[文本]"/>
      <dgm:spPr/>
      <dgm:t>
        <a:bodyPr/>
        <a:lstStyle/>
        <a:p>
          <a:r>
            <a:rPr lang="zh-CN" altLang="en-US" b="1" dirty="0">
              <a:latin typeface="黑体" panose="02010609060101010101" charset="-122"/>
              <a:ea typeface="黑体" panose="02010609060101010101" charset="-122"/>
            </a:rPr>
            <a:t>居住生活</a:t>
          </a:r>
        </a:p>
      </dgm:t>
    </dgm:pt>
    <dgm:pt modelId="{07A8E99C-DF95-4912-9521-D1D1E69B2958}" cxnId="{C5A2560B-0C3F-48D3-8C8E-F868F3F4BF61}" type="parTrans">
      <dgm:prSet/>
      <dgm:spPr/>
      <dgm:t>
        <a:bodyPr/>
        <a:lstStyle/>
        <a:p>
          <a:endParaRPr lang="zh-CN" altLang="en-US"/>
        </a:p>
      </dgm:t>
    </dgm:pt>
    <dgm:pt modelId="{743BBE7B-8A11-4764-ADFC-1625E4B5415C}" cxnId="{C5A2560B-0C3F-48D3-8C8E-F868F3F4BF61}" type="sibTrans">
      <dgm:prSet/>
      <dgm:spPr/>
      <dgm:t>
        <a:bodyPr/>
        <a:lstStyle/>
        <a:p>
          <a:endParaRPr lang="zh-CN" altLang="en-US"/>
        </a:p>
      </dgm:t>
    </dgm:pt>
    <dgm:pt modelId="{AF46549C-337D-4BB7-80AC-0AC45DB8418F}">
      <dgm:prSet phldrT="[文本]"/>
      <dgm:spPr/>
      <dgm:t>
        <a:bodyPr/>
        <a:lstStyle/>
        <a:p>
          <a:r>
            <a:rPr lang="zh-CN" altLang="en-US" b="1" dirty="0">
              <a:latin typeface="黑体" panose="02010609060101010101" charset="-122"/>
              <a:ea typeface="黑体" panose="02010609060101010101" charset="-122"/>
            </a:rPr>
            <a:t>世界各种住房</a:t>
          </a:r>
        </a:p>
      </dgm:t>
    </dgm:pt>
    <dgm:pt modelId="{E7C206D8-7DCF-459C-BA71-25F21BAE67EE}" cxnId="{50268244-5F03-4A93-8C0C-A0CF3CB01F56}" type="parTrans">
      <dgm:prSet/>
      <dgm:spPr/>
      <dgm:t>
        <a:bodyPr/>
        <a:lstStyle/>
        <a:p>
          <a:endParaRPr lang="zh-CN" altLang="en-US"/>
        </a:p>
      </dgm:t>
    </dgm:pt>
    <dgm:pt modelId="{5A70277E-5095-4BBE-BD2E-955FBC6FBE2F}" cxnId="{50268244-5F03-4A93-8C0C-A0CF3CB01F56}" type="sibTrans">
      <dgm:prSet/>
      <dgm:spPr/>
      <dgm:t>
        <a:bodyPr/>
        <a:lstStyle/>
        <a:p>
          <a:endParaRPr lang="zh-CN" altLang="en-US"/>
        </a:p>
      </dgm:t>
    </dgm:pt>
    <dgm:pt modelId="{5BBBF22A-1702-4CD3-B690-CE0B5623ED19}">
      <dgm:prSet phldrT="[文本]"/>
      <dgm:spPr/>
      <dgm:t>
        <a:bodyPr/>
        <a:lstStyle/>
        <a:p>
          <a:endParaRPr lang="zh-CN" altLang="en-US" dirty="0"/>
        </a:p>
      </dgm:t>
    </dgm:pt>
    <dgm:pt modelId="{D354B8AC-740A-4DED-8CD4-1378BBC16AA6}" cxnId="{8F9971D5-A560-4364-AD95-97167C56B2E6}" type="parTrans">
      <dgm:prSet/>
      <dgm:spPr/>
      <dgm:t>
        <a:bodyPr/>
        <a:lstStyle/>
        <a:p>
          <a:endParaRPr lang="zh-CN" altLang="en-US"/>
        </a:p>
      </dgm:t>
    </dgm:pt>
    <dgm:pt modelId="{957812D5-E677-404B-96E1-17E19A562DBF}" cxnId="{8F9971D5-A560-4364-AD95-97167C56B2E6}" type="sibTrans">
      <dgm:prSet/>
      <dgm:spPr/>
      <dgm:t>
        <a:bodyPr/>
        <a:lstStyle/>
        <a:p>
          <a:endParaRPr lang="zh-CN" altLang="en-US"/>
        </a:p>
      </dgm:t>
    </dgm:pt>
    <dgm:pt modelId="{8FCF02FA-B60D-4D28-A968-3962B1A57B8C}">
      <dgm:prSet/>
      <dgm:spPr/>
      <dgm:t>
        <a:bodyPr/>
        <a:lstStyle/>
        <a:p>
          <a:r>
            <a:rPr lang="zh-CN" altLang="en-US" b="1" dirty="0">
              <a:latin typeface="黑体" panose="02010609060101010101" charset="-122"/>
              <a:ea typeface="黑体" panose="02010609060101010101" charset="-122"/>
            </a:rPr>
            <a:t>本国的民居</a:t>
          </a:r>
        </a:p>
      </dgm:t>
    </dgm:pt>
    <dgm:pt modelId="{AE914AD9-F539-471A-B587-7D8DEBD6C12B}" cxnId="{6C9242B0-C751-4581-8E3D-D5BF5DA6F640}" type="parTrans">
      <dgm:prSet/>
      <dgm:spPr/>
      <dgm:t>
        <a:bodyPr/>
        <a:lstStyle/>
        <a:p>
          <a:endParaRPr lang="zh-CN" altLang="en-US"/>
        </a:p>
      </dgm:t>
    </dgm:pt>
    <dgm:pt modelId="{79412DA4-F90E-4659-B285-BEE28EB3FEA4}" cxnId="{6C9242B0-C751-4581-8E3D-D5BF5DA6F640}" type="sibTrans">
      <dgm:prSet/>
      <dgm:spPr/>
      <dgm:t>
        <a:bodyPr/>
        <a:lstStyle/>
        <a:p>
          <a:endParaRPr lang="zh-CN" altLang="en-US"/>
        </a:p>
      </dgm:t>
    </dgm:pt>
    <dgm:pt modelId="{6ED22EC5-4EC1-46B3-8084-5E4211346729}">
      <dgm:prSet/>
      <dgm:spPr/>
      <dgm:t>
        <a:bodyPr/>
        <a:lstStyle/>
        <a:p>
          <a:r>
            <a:rPr lang="zh-CN" altLang="en-US" b="1" dirty="0">
              <a:latin typeface="黑体" panose="02010609060101010101" charset="-122"/>
              <a:ea typeface="黑体" panose="02010609060101010101" charset="-122"/>
            </a:rPr>
            <a:t>房子的功能</a:t>
          </a:r>
        </a:p>
      </dgm:t>
    </dgm:pt>
    <dgm:pt modelId="{5C46BCB8-3BB8-4891-81A8-5FCDF84C3DD7}" cxnId="{88510A72-A335-4486-A5C0-C3BCFD54D8F0}" type="parTrans">
      <dgm:prSet/>
      <dgm:spPr/>
      <dgm:t>
        <a:bodyPr/>
        <a:lstStyle/>
        <a:p>
          <a:endParaRPr lang="zh-CN" altLang="en-US"/>
        </a:p>
      </dgm:t>
    </dgm:pt>
    <dgm:pt modelId="{6F03DF5D-A6D1-470D-B342-45B1367E26C1}" cxnId="{88510A72-A335-4486-A5C0-C3BCFD54D8F0}" type="sibTrans">
      <dgm:prSet/>
      <dgm:spPr/>
      <dgm:t>
        <a:bodyPr/>
        <a:lstStyle/>
        <a:p>
          <a:endParaRPr lang="zh-CN" altLang="en-US"/>
        </a:p>
      </dgm:t>
    </dgm:pt>
    <dgm:pt modelId="{DCBE5155-784E-431D-A762-BE2E6E74D33A}">
      <dgm:prSet/>
      <dgm:spPr/>
      <dgm:t>
        <a:bodyPr/>
        <a:lstStyle/>
        <a:p>
          <a:r>
            <a:rPr lang="zh-CN" altLang="en-US" b="1" dirty="0">
              <a:latin typeface="黑体" panose="02010609060101010101" charset="-122"/>
              <a:ea typeface="黑体" panose="02010609060101010101" charset="-122"/>
            </a:rPr>
            <a:t>住房空间与生活行为</a:t>
          </a:r>
        </a:p>
      </dgm:t>
    </dgm:pt>
    <dgm:pt modelId="{AC0D84EB-C655-494B-8B61-3937CBDD9CD6}" cxnId="{163C24E9-5537-4640-9BAD-D6DF9A6262DB}" type="parTrans">
      <dgm:prSet/>
      <dgm:spPr/>
      <dgm:t>
        <a:bodyPr/>
        <a:lstStyle/>
        <a:p>
          <a:endParaRPr lang="zh-CN" altLang="en-US"/>
        </a:p>
      </dgm:t>
    </dgm:pt>
    <dgm:pt modelId="{A482C414-BFD5-42DC-8C95-DBCC5A8AA957}" cxnId="{163C24E9-5537-4640-9BAD-D6DF9A6262DB}" type="sibTrans">
      <dgm:prSet/>
      <dgm:spPr/>
      <dgm:t>
        <a:bodyPr/>
        <a:lstStyle/>
        <a:p>
          <a:endParaRPr lang="zh-CN" altLang="en-US"/>
        </a:p>
      </dgm:t>
    </dgm:pt>
    <dgm:pt modelId="{50F4E69C-F0D5-473A-BF12-2A857FF4886D}">
      <dgm:prSet/>
      <dgm:spPr/>
      <dgm:t>
        <a:bodyPr/>
        <a:lstStyle/>
        <a:p>
          <a:r>
            <a:rPr lang="zh-CN" altLang="en-US" b="1" dirty="0">
              <a:latin typeface="黑体" panose="02010609060101010101" charset="-122"/>
              <a:ea typeface="黑体" panose="02010609060101010101" charset="-122"/>
            </a:rPr>
            <a:t>现代的居住生活</a:t>
          </a:r>
        </a:p>
      </dgm:t>
    </dgm:pt>
    <dgm:pt modelId="{76A040FC-97E8-4011-9D09-66ECAB509EC1}" cxnId="{2269873D-781B-4EED-8EDE-527193E3BF74}" type="parTrans">
      <dgm:prSet/>
      <dgm:spPr/>
      <dgm:t>
        <a:bodyPr/>
        <a:lstStyle/>
        <a:p>
          <a:endParaRPr lang="zh-CN" altLang="en-US"/>
        </a:p>
      </dgm:t>
    </dgm:pt>
    <dgm:pt modelId="{B561BEB6-56BE-465D-A7C8-A9C86A0D2FB6}" cxnId="{2269873D-781B-4EED-8EDE-527193E3BF74}" type="sibTrans">
      <dgm:prSet/>
      <dgm:spPr/>
      <dgm:t>
        <a:bodyPr/>
        <a:lstStyle/>
        <a:p>
          <a:endParaRPr lang="zh-CN" altLang="en-US"/>
        </a:p>
      </dgm:t>
    </dgm:pt>
    <dgm:pt modelId="{D2F2D531-7769-4282-A45B-99E778D3115F}">
      <dgm:prSet/>
      <dgm:spPr/>
      <dgm:t>
        <a:bodyPr/>
        <a:lstStyle/>
        <a:p>
          <a:r>
            <a:rPr lang="zh-CN" altLang="en-US" b="1" dirty="0">
              <a:latin typeface="黑体" panose="02010609060101010101" charset="-122"/>
              <a:ea typeface="黑体" panose="02010609060101010101" charset="-122"/>
            </a:rPr>
            <a:t>庭院的布置和绿化</a:t>
          </a:r>
        </a:p>
      </dgm:t>
    </dgm:pt>
    <dgm:pt modelId="{B70D8C66-0F70-4ADF-AC5F-04B885BA758F}" cxnId="{0CEFEA60-E4AC-4399-BDFF-58C531644499}" type="parTrans">
      <dgm:prSet/>
      <dgm:spPr/>
      <dgm:t>
        <a:bodyPr/>
        <a:lstStyle/>
        <a:p>
          <a:endParaRPr lang="zh-CN" altLang="en-US"/>
        </a:p>
      </dgm:t>
    </dgm:pt>
    <dgm:pt modelId="{A3F3EAE3-79C5-428B-825B-B2A543BABBF6}" cxnId="{0CEFEA60-E4AC-4399-BDFF-58C531644499}" type="sibTrans">
      <dgm:prSet/>
      <dgm:spPr/>
      <dgm:t>
        <a:bodyPr/>
        <a:lstStyle/>
        <a:p>
          <a:endParaRPr lang="zh-CN" altLang="en-US"/>
        </a:p>
      </dgm:t>
    </dgm:pt>
    <dgm:pt modelId="{5E770406-6963-4CE6-B61E-AB42C80F0C7D}">
      <dgm:prSet/>
      <dgm:spPr/>
      <dgm:t>
        <a:bodyPr/>
        <a:lstStyle/>
        <a:p>
          <a:r>
            <a:rPr lang="zh-CN" altLang="en-US" b="1" dirty="0">
              <a:latin typeface="黑体" panose="02010609060101010101" charset="-122"/>
              <a:ea typeface="黑体" panose="02010609060101010101" charset="-122"/>
            </a:rPr>
            <a:t>居住与健康</a:t>
          </a:r>
        </a:p>
      </dgm:t>
    </dgm:pt>
    <dgm:pt modelId="{15C8C3CE-A898-4A5C-810B-4F5F7CF96300}" cxnId="{77319511-3E07-41FF-9AC7-608F34F101E6}" type="parTrans">
      <dgm:prSet/>
      <dgm:spPr/>
      <dgm:t>
        <a:bodyPr/>
        <a:lstStyle/>
        <a:p>
          <a:endParaRPr lang="zh-CN" altLang="en-US"/>
        </a:p>
      </dgm:t>
    </dgm:pt>
    <dgm:pt modelId="{27AAA1EA-BA5A-44A0-9FA4-A6ED2396D25E}" cxnId="{77319511-3E07-41FF-9AC7-608F34F101E6}" type="sibTrans">
      <dgm:prSet/>
      <dgm:spPr/>
      <dgm:t>
        <a:bodyPr/>
        <a:lstStyle/>
        <a:p>
          <a:endParaRPr lang="zh-CN" altLang="en-US"/>
        </a:p>
      </dgm:t>
    </dgm:pt>
    <dgm:pt modelId="{3937EDCF-00C8-42BB-B351-1AB70FC649CF}">
      <dgm:prSet/>
      <dgm:spPr/>
      <dgm:t>
        <a:bodyPr/>
        <a:lstStyle/>
        <a:p>
          <a:r>
            <a:rPr lang="zh-CN" altLang="en-US" b="1" dirty="0">
              <a:latin typeface="黑体" panose="02010609060101010101" charset="-122"/>
              <a:ea typeface="黑体" panose="02010609060101010101" charset="-122"/>
            </a:rPr>
            <a:t>光照与日照</a:t>
          </a:r>
        </a:p>
      </dgm:t>
    </dgm:pt>
    <dgm:pt modelId="{933BCEFE-2AB0-4746-999A-63A1126D4DDE}" cxnId="{7C40B6A2-27ED-4A0F-B889-38CEE1BF05EB}" type="parTrans">
      <dgm:prSet/>
      <dgm:spPr/>
      <dgm:t>
        <a:bodyPr/>
        <a:lstStyle/>
        <a:p>
          <a:endParaRPr lang="zh-CN" altLang="en-US"/>
        </a:p>
      </dgm:t>
    </dgm:pt>
    <dgm:pt modelId="{0A04F181-3D8C-47E3-BC5F-D799EF256529}" cxnId="{7C40B6A2-27ED-4A0F-B889-38CEE1BF05EB}" type="sibTrans">
      <dgm:prSet/>
      <dgm:spPr/>
      <dgm:t>
        <a:bodyPr/>
        <a:lstStyle/>
        <a:p>
          <a:endParaRPr lang="zh-CN" altLang="en-US"/>
        </a:p>
      </dgm:t>
    </dgm:pt>
    <dgm:pt modelId="{07EC9C79-AE6F-4E3B-BEB2-AF2CA60EA2AB}">
      <dgm:prSet/>
      <dgm:spPr/>
      <dgm:t>
        <a:bodyPr/>
        <a:lstStyle/>
        <a:p>
          <a:r>
            <a:rPr lang="zh-CN" altLang="en-US" b="1" dirty="0">
              <a:latin typeface="黑体" panose="02010609060101010101" charset="-122"/>
              <a:ea typeface="黑体" panose="02010609060101010101" charset="-122"/>
            </a:rPr>
            <a:t>购房租房</a:t>
          </a:r>
        </a:p>
      </dgm:t>
    </dgm:pt>
    <dgm:pt modelId="{DDB94962-F648-4182-8A8E-B0153906DB8F}" cxnId="{6E9B1AB0-E55A-43E2-90E4-545A34C54D90}" type="parTrans">
      <dgm:prSet/>
      <dgm:spPr/>
      <dgm:t>
        <a:bodyPr/>
        <a:lstStyle/>
        <a:p>
          <a:endParaRPr lang="zh-CN" altLang="en-US"/>
        </a:p>
      </dgm:t>
    </dgm:pt>
    <dgm:pt modelId="{B0BAAAB0-45C4-40EF-94E2-30A4D83D9089}" cxnId="{6E9B1AB0-E55A-43E2-90E4-545A34C54D90}" type="sibTrans">
      <dgm:prSet/>
      <dgm:spPr/>
      <dgm:t>
        <a:bodyPr/>
        <a:lstStyle/>
        <a:p>
          <a:endParaRPr lang="zh-CN" altLang="en-US"/>
        </a:p>
      </dgm:t>
    </dgm:pt>
    <dgm:pt modelId="{969DAF9C-88A3-42B7-BEFB-836AD5461BE8}">
      <dgm:prSet/>
      <dgm:spPr/>
      <dgm:t>
        <a:bodyPr/>
        <a:lstStyle/>
        <a:p>
          <a:r>
            <a:rPr lang="zh-CN" altLang="en-US" b="1" dirty="0">
              <a:latin typeface="黑体" panose="02010609060101010101" charset="-122"/>
              <a:ea typeface="黑体" panose="02010609060101010101" charset="-122"/>
            </a:rPr>
            <a:t>防灾</a:t>
          </a:r>
        </a:p>
      </dgm:t>
    </dgm:pt>
    <dgm:pt modelId="{56814E99-5DBE-4CAA-8764-AD8EC2E786DA}" cxnId="{A936A495-FC0C-4C03-B232-72DC1BB5FF60}" type="parTrans">
      <dgm:prSet/>
      <dgm:spPr/>
      <dgm:t>
        <a:bodyPr/>
        <a:lstStyle/>
        <a:p>
          <a:endParaRPr lang="zh-CN" altLang="en-US"/>
        </a:p>
      </dgm:t>
    </dgm:pt>
    <dgm:pt modelId="{34DC7E68-C7AD-49C3-B61E-E66E23C7FDFC}" cxnId="{A936A495-FC0C-4C03-B232-72DC1BB5FF60}" type="sibTrans">
      <dgm:prSet/>
      <dgm:spPr/>
      <dgm:t>
        <a:bodyPr/>
        <a:lstStyle/>
        <a:p>
          <a:endParaRPr lang="zh-CN" altLang="en-US"/>
        </a:p>
      </dgm:t>
    </dgm:pt>
    <dgm:pt modelId="{754BCA0C-CC37-4602-84E2-C5E9BA794CAF}" type="pres">
      <dgm:prSet presAssocID="{E6934830-BC60-484F-B28F-9B8A6AC01342}" presName="Name0" presStyleCnt="0">
        <dgm:presLayoutVars>
          <dgm:chMax val="1"/>
          <dgm:dir/>
          <dgm:animLvl val="ctr"/>
          <dgm:resizeHandles val="exact"/>
        </dgm:presLayoutVars>
      </dgm:prSet>
      <dgm:spPr/>
      <dgm:t>
        <a:bodyPr/>
        <a:lstStyle/>
        <a:p>
          <a:endParaRPr lang="zh-CN" altLang="en-US"/>
        </a:p>
      </dgm:t>
    </dgm:pt>
    <dgm:pt modelId="{D571AB1E-32E6-4984-8C6C-2C29F4C6F233}" type="pres">
      <dgm:prSet presAssocID="{31EF1ECE-BCFD-4922-A2AD-FDD5DA444E2B}" presName="centerShape" presStyleLbl="node0" presStyleIdx="0" presStyleCnt="1"/>
      <dgm:spPr/>
      <dgm:t>
        <a:bodyPr/>
        <a:lstStyle/>
        <a:p>
          <a:endParaRPr lang="zh-CN" altLang="en-US"/>
        </a:p>
      </dgm:t>
    </dgm:pt>
    <dgm:pt modelId="{EE6B8C95-5918-4332-ABFC-61CE2B153DAE}" type="pres">
      <dgm:prSet presAssocID="{E7C206D8-7DCF-459C-BA71-25F21BAE67EE}" presName="parTrans" presStyleLbl="sibTrans2D1" presStyleIdx="0" presStyleCnt="10"/>
      <dgm:spPr/>
      <dgm:t>
        <a:bodyPr/>
        <a:lstStyle/>
        <a:p>
          <a:endParaRPr lang="zh-CN" altLang="en-US"/>
        </a:p>
      </dgm:t>
    </dgm:pt>
    <dgm:pt modelId="{3E09A4A8-CF44-4646-AC3F-AC9399BDB633}" type="pres">
      <dgm:prSet presAssocID="{E7C206D8-7DCF-459C-BA71-25F21BAE67EE}" presName="connectorText" presStyleLbl="sibTrans2D1" presStyleIdx="0" presStyleCnt="10"/>
      <dgm:spPr/>
      <dgm:t>
        <a:bodyPr/>
        <a:lstStyle/>
        <a:p>
          <a:endParaRPr lang="zh-CN" altLang="en-US"/>
        </a:p>
      </dgm:t>
    </dgm:pt>
    <dgm:pt modelId="{8465E709-F032-48B5-B95D-1B7737749CFD}" type="pres">
      <dgm:prSet presAssocID="{AF46549C-337D-4BB7-80AC-0AC45DB8418F}" presName="node" presStyleLbl="node1" presStyleIdx="0" presStyleCnt="10">
        <dgm:presLayoutVars>
          <dgm:bulletEnabled val="1"/>
        </dgm:presLayoutVars>
      </dgm:prSet>
      <dgm:spPr/>
      <dgm:t>
        <a:bodyPr/>
        <a:lstStyle/>
        <a:p>
          <a:endParaRPr lang="zh-CN" altLang="en-US"/>
        </a:p>
      </dgm:t>
    </dgm:pt>
    <dgm:pt modelId="{77BF7BB7-C031-4EEE-8403-C93110FF2A66}" type="pres">
      <dgm:prSet presAssocID="{AE914AD9-F539-471A-B587-7D8DEBD6C12B}" presName="parTrans" presStyleLbl="sibTrans2D1" presStyleIdx="1" presStyleCnt="10"/>
      <dgm:spPr/>
      <dgm:t>
        <a:bodyPr/>
        <a:lstStyle/>
        <a:p>
          <a:endParaRPr lang="zh-CN" altLang="en-US"/>
        </a:p>
      </dgm:t>
    </dgm:pt>
    <dgm:pt modelId="{951BE1A1-A081-448C-B0B8-94EFAC6F96BA}" type="pres">
      <dgm:prSet presAssocID="{AE914AD9-F539-471A-B587-7D8DEBD6C12B}" presName="connectorText" presStyleLbl="sibTrans2D1" presStyleIdx="1" presStyleCnt="10"/>
      <dgm:spPr/>
      <dgm:t>
        <a:bodyPr/>
        <a:lstStyle/>
        <a:p>
          <a:endParaRPr lang="zh-CN" altLang="en-US"/>
        </a:p>
      </dgm:t>
    </dgm:pt>
    <dgm:pt modelId="{6BFB68B4-3D27-4A6F-BDF4-6B25BFA14B8D}" type="pres">
      <dgm:prSet presAssocID="{8FCF02FA-B60D-4D28-A968-3962B1A57B8C}" presName="node" presStyleLbl="node1" presStyleIdx="1" presStyleCnt="10">
        <dgm:presLayoutVars>
          <dgm:bulletEnabled val="1"/>
        </dgm:presLayoutVars>
      </dgm:prSet>
      <dgm:spPr/>
      <dgm:t>
        <a:bodyPr/>
        <a:lstStyle/>
        <a:p>
          <a:endParaRPr lang="zh-CN" altLang="en-US"/>
        </a:p>
      </dgm:t>
    </dgm:pt>
    <dgm:pt modelId="{E8633624-ECA3-47A9-AABA-29ABB7CB999D}" type="pres">
      <dgm:prSet presAssocID="{5C46BCB8-3BB8-4891-81A8-5FCDF84C3DD7}" presName="parTrans" presStyleLbl="sibTrans2D1" presStyleIdx="2" presStyleCnt="10"/>
      <dgm:spPr/>
      <dgm:t>
        <a:bodyPr/>
        <a:lstStyle/>
        <a:p>
          <a:endParaRPr lang="zh-CN" altLang="en-US"/>
        </a:p>
      </dgm:t>
    </dgm:pt>
    <dgm:pt modelId="{42887083-32DF-492E-BFD8-70E4FCF03CFF}" type="pres">
      <dgm:prSet presAssocID="{5C46BCB8-3BB8-4891-81A8-5FCDF84C3DD7}" presName="connectorText" presStyleLbl="sibTrans2D1" presStyleIdx="2" presStyleCnt="10"/>
      <dgm:spPr/>
      <dgm:t>
        <a:bodyPr/>
        <a:lstStyle/>
        <a:p>
          <a:endParaRPr lang="zh-CN" altLang="en-US"/>
        </a:p>
      </dgm:t>
    </dgm:pt>
    <dgm:pt modelId="{7C282DBF-861C-4555-858B-7B4D8B85C7C3}" type="pres">
      <dgm:prSet presAssocID="{6ED22EC5-4EC1-46B3-8084-5E4211346729}" presName="node" presStyleLbl="node1" presStyleIdx="2" presStyleCnt="10">
        <dgm:presLayoutVars>
          <dgm:bulletEnabled val="1"/>
        </dgm:presLayoutVars>
      </dgm:prSet>
      <dgm:spPr/>
      <dgm:t>
        <a:bodyPr/>
        <a:lstStyle/>
        <a:p>
          <a:endParaRPr lang="zh-CN" altLang="en-US"/>
        </a:p>
      </dgm:t>
    </dgm:pt>
    <dgm:pt modelId="{19BC3311-2C7F-4140-B44B-92BDDBF2A9D5}" type="pres">
      <dgm:prSet presAssocID="{AC0D84EB-C655-494B-8B61-3937CBDD9CD6}" presName="parTrans" presStyleLbl="sibTrans2D1" presStyleIdx="3" presStyleCnt="10"/>
      <dgm:spPr/>
      <dgm:t>
        <a:bodyPr/>
        <a:lstStyle/>
        <a:p>
          <a:endParaRPr lang="zh-CN" altLang="en-US"/>
        </a:p>
      </dgm:t>
    </dgm:pt>
    <dgm:pt modelId="{E032D0F1-9295-4A56-A8CE-5BC1D7A5C9FD}" type="pres">
      <dgm:prSet presAssocID="{AC0D84EB-C655-494B-8B61-3937CBDD9CD6}" presName="connectorText" presStyleLbl="sibTrans2D1" presStyleIdx="3" presStyleCnt="10"/>
      <dgm:spPr/>
      <dgm:t>
        <a:bodyPr/>
        <a:lstStyle/>
        <a:p>
          <a:endParaRPr lang="zh-CN" altLang="en-US"/>
        </a:p>
      </dgm:t>
    </dgm:pt>
    <dgm:pt modelId="{2FD3CB7E-8A21-462C-8267-A6B75BAAECFA}" type="pres">
      <dgm:prSet presAssocID="{DCBE5155-784E-431D-A762-BE2E6E74D33A}" presName="node" presStyleLbl="node1" presStyleIdx="3" presStyleCnt="10">
        <dgm:presLayoutVars>
          <dgm:bulletEnabled val="1"/>
        </dgm:presLayoutVars>
      </dgm:prSet>
      <dgm:spPr/>
      <dgm:t>
        <a:bodyPr/>
        <a:lstStyle/>
        <a:p>
          <a:endParaRPr lang="zh-CN" altLang="en-US"/>
        </a:p>
      </dgm:t>
    </dgm:pt>
    <dgm:pt modelId="{FEA34EF5-A660-4F2B-B2AC-F6F8B7C7F4A5}" type="pres">
      <dgm:prSet presAssocID="{76A040FC-97E8-4011-9D09-66ECAB509EC1}" presName="parTrans" presStyleLbl="sibTrans2D1" presStyleIdx="4" presStyleCnt="10"/>
      <dgm:spPr/>
      <dgm:t>
        <a:bodyPr/>
        <a:lstStyle/>
        <a:p>
          <a:endParaRPr lang="zh-CN" altLang="en-US"/>
        </a:p>
      </dgm:t>
    </dgm:pt>
    <dgm:pt modelId="{40822650-3021-4954-BF36-3DFAE9449261}" type="pres">
      <dgm:prSet presAssocID="{76A040FC-97E8-4011-9D09-66ECAB509EC1}" presName="connectorText" presStyleLbl="sibTrans2D1" presStyleIdx="4" presStyleCnt="10"/>
      <dgm:spPr/>
      <dgm:t>
        <a:bodyPr/>
        <a:lstStyle/>
        <a:p>
          <a:endParaRPr lang="zh-CN" altLang="en-US"/>
        </a:p>
      </dgm:t>
    </dgm:pt>
    <dgm:pt modelId="{F64F3280-A2F7-4021-BC51-9F7F80C31159}" type="pres">
      <dgm:prSet presAssocID="{50F4E69C-F0D5-473A-BF12-2A857FF4886D}" presName="node" presStyleLbl="node1" presStyleIdx="4" presStyleCnt="10">
        <dgm:presLayoutVars>
          <dgm:bulletEnabled val="1"/>
        </dgm:presLayoutVars>
      </dgm:prSet>
      <dgm:spPr/>
      <dgm:t>
        <a:bodyPr/>
        <a:lstStyle/>
        <a:p>
          <a:endParaRPr lang="zh-CN" altLang="en-US"/>
        </a:p>
      </dgm:t>
    </dgm:pt>
    <dgm:pt modelId="{3362BDB2-773C-4509-BEAE-67C8AA6D5780}" type="pres">
      <dgm:prSet presAssocID="{B70D8C66-0F70-4ADF-AC5F-04B885BA758F}" presName="parTrans" presStyleLbl="sibTrans2D1" presStyleIdx="5" presStyleCnt="10"/>
      <dgm:spPr/>
      <dgm:t>
        <a:bodyPr/>
        <a:lstStyle/>
        <a:p>
          <a:endParaRPr lang="zh-CN" altLang="en-US"/>
        </a:p>
      </dgm:t>
    </dgm:pt>
    <dgm:pt modelId="{1C43FE7D-6EC8-4B3A-B31E-1D4E3BEE89F9}" type="pres">
      <dgm:prSet presAssocID="{B70D8C66-0F70-4ADF-AC5F-04B885BA758F}" presName="connectorText" presStyleLbl="sibTrans2D1" presStyleIdx="5" presStyleCnt="10"/>
      <dgm:spPr/>
      <dgm:t>
        <a:bodyPr/>
        <a:lstStyle/>
        <a:p>
          <a:endParaRPr lang="zh-CN" altLang="en-US"/>
        </a:p>
      </dgm:t>
    </dgm:pt>
    <dgm:pt modelId="{335613C4-15FD-434E-A0DD-4E7CE3D1E59B}" type="pres">
      <dgm:prSet presAssocID="{D2F2D531-7769-4282-A45B-99E778D3115F}" presName="node" presStyleLbl="node1" presStyleIdx="5" presStyleCnt="10">
        <dgm:presLayoutVars>
          <dgm:bulletEnabled val="1"/>
        </dgm:presLayoutVars>
      </dgm:prSet>
      <dgm:spPr/>
      <dgm:t>
        <a:bodyPr/>
        <a:lstStyle/>
        <a:p>
          <a:endParaRPr lang="zh-CN" altLang="en-US"/>
        </a:p>
      </dgm:t>
    </dgm:pt>
    <dgm:pt modelId="{671FFE25-B2E3-4BB9-BDB0-D500FE8195D5}" type="pres">
      <dgm:prSet presAssocID="{15C8C3CE-A898-4A5C-810B-4F5F7CF96300}" presName="parTrans" presStyleLbl="sibTrans2D1" presStyleIdx="6" presStyleCnt="10"/>
      <dgm:spPr/>
      <dgm:t>
        <a:bodyPr/>
        <a:lstStyle/>
        <a:p>
          <a:endParaRPr lang="zh-CN" altLang="en-US"/>
        </a:p>
      </dgm:t>
    </dgm:pt>
    <dgm:pt modelId="{6880AABD-4EAB-493C-900D-9BF67C2049EF}" type="pres">
      <dgm:prSet presAssocID="{15C8C3CE-A898-4A5C-810B-4F5F7CF96300}" presName="connectorText" presStyleLbl="sibTrans2D1" presStyleIdx="6" presStyleCnt="10"/>
      <dgm:spPr/>
      <dgm:t>
        <a:bodyPr/>
        <a:lstStyle/>
        <a:p>
          <a:endParaRPr lang="zh-CN" altLang="en-US"/>
        </a:p>
      </dgm:t>
    </dgm:pt>
    <dgm:pt modelId="{A5FA2DC9-4BC6-4CC5-BAE0-F26660247EB9}" type="pres">
      <dgm:prSet presAssocID="{5E770406-6963-4CE6-B61E-AB42C80F0C7D}" presName="node" presStyleLbl="node1" presStyleIdx="6" presStyleCnt="10">
        <dgm:presLayoutVars>
          <dgm:bulletEnabled val="1"/>
        </dgm:presLayoutVars>
      </dgm:prSet>
      <dgm:spPr/>
      <dgm:t>
        <a:bodyPr/>
        <a:lstStyle/>
        <a:p>
          <a:endParaRPr lang="zh-CN" altLang="en-US"/>
        </a:p>
      </dgm:t>
    </dgm:pt>
    <dgm:pt modelId="{6A207939-F63E-423F-A834-C2C2B942E252}" type="pres">
      <dgm:prSet presAssocID="{933BCEFE-2AB0-4746-999A-63A1126D4DDE}" presName="parTrans" presStyleLbl="sibTrans2D1" presStyleIdx="7" presStyleCnt="10"/>
      <dgm:spPr/>
      <dgm:t>
        <a:bodyPr/>
        <a:lstStyle/>
        <a:p>
          <a:endParaRPr lang="zh-CN" altLang="en-US"/>
        </a:p>
      </dgm:t>
    </dgm:pt>
    <dgm:pt modelId="{B2B560FE-1376-4778-BA02-EAC123ABF848}" type="pres">
      <dgm:prSet presAssocID="{933BCEFE-2AB0-4746-999A-63A1126D4DDE}" presName="connectorText" presStyleLbl="sibTrans2D1" presStyleIdx="7" presStyleCnt="10"/>
      <dgm:spPr/>
      <dgm:t>
        <a:bodyPr/>
        <a:lstStyle/>
        <a:p>
          <a:endParaRPr lang="zh-CN" altLang="en-US"/>
        </a:p>
      </dgm:t>
    </dgm:pt>
    <dgm:pt modelId="{1E397EC9-87E8-4B4D-B1FE-653EAA1C52C1}" type="pres">
      <dgm:prSet presAssocID="{3937EDCF-00C8-42BB-B351-1AB70FC649CF}" presName="node" presStyleLbl="node1" presStyleIdx="7" presStyleCnt="10">
        <dgm:presLayoutVars>
          <dgm:bulletEnabled val="1"/>
        </dgm:presLayoutVars>
      </dgm:prSet>
      <dgm:spPr/>
      <dgm:t>
        <a:bodyPr/>
        <a:lstStyle/>
        <a:p>
          <a:endParaRPr lang="zh-CN" altLang="en-US"/>
        </a:p>
      </dgm:t>
    </dgm:pt>
    <dgm:pt modelId="{DDDAC78E-84B9-4DDC-8641-4ABB86327331}" type="pres">
      <dgm:prSet presAssocID="{DDB94962-F648-4182-8A8E-B0153906DB8F}" presName="parTrans" presStyleLbl="sibTrans2D1" presStyleIdx="8" presStyleCnt="10"/>
      <dgm:spPr/>
      <dgm:t>
        <a:bodyPr/>
        <a:lstStyle/>
        <a:p>
          <a:endParaRPr lang="zh-CN" altLang="en-US"/>
        </a:p>
      </dgm:t>
    </dgm:pt>
    <dgm:pt modelId="{C7EDDE2A-2C04-44CD-B68E-46F7BABDAD27}" type="pres">
      <dgm:prSet presAssocID="{DDB94962-F648-4182-8A8E-B0153906DB8F}" presName="connectorText" presStyleLbl="sibTrans2D1" presStyleIdx="8" presStyleCnt="10"/>
      <dgm:spPr/>
      <dgm:t>
        <a:bodyPr/>
        <a:lstStyle/>
        <a:p>
          <a:endParaRPr lang="zh-CN" altLang="en-US"/>
        </a:p>
      </dgm:t>
    </dgm:pt>
    <dgm:pt modelId="{99FA792C-FEFC-44C6-9B0A-01C96B8CD8A3}" type="pres">
      <dgm:prSet presAssocID="{07EC9C79-AE6F-4E3B-BEB2-AF2CA60EA2AB}" presName="node" presStyleLbl="node1" presStyleIdx="8" presStyleCnt="10">
        <dgm:presLayoutVars>
          <dgm:bulletEnabled val="1"/>
        </dgm:presLayoutVars>
      </dgm:prSet>
      <dgm:spPr/>
      <dgm:t>
        <a:bodyPr/>
        <a:lstStyle/>
        <a:p>
          <a:endParaRPr lang="zh-CN" altLang="en-US"/>
        </a:p>
      </dgm:t>
    </dgm:pt>
    <dgm:pt modelId="{7C03DFBF-D0D2-47ED-AA26-94EAE3565AEB}" type="pres">
      <dgm:prSet presAssocID="{56814E99-5DBE-4CAA-8764-AD8EC2E786DA}" presName="parTrans" presStyleLbl="sibTrans2D1" presStyleIdx="9" presStyleCnt="10"/>
      <dgm:spPr/>
      <dgm:t>
        <a:bodyPr/>
        <a:lstStyle/>
        <a:p>
          <a:endParaRPr lang="zh-CN" altLang="en-US"/>
        </a:p>
      </dgm:t>
    </dgm:pt>
    <dgm:pt modelId="{0C801953-8E67-40BF-9ED1-DE29F2B78052}" type="pres">
      <dgm:prSet presAssocID="{56814E99-5DBE-4CAA-8764-AD8EC2E786DA}" presName="connectorText" presStyleLbl="sibTrans2D1" presStyleIdx="9" presStyleCnt="10"/>
      <dgm:spPr/>
      <dgm:t>
        <a:bodyPr/>
        <a:lstStyle/>
        <a:p>
          <a:endParaRPr lang="zh-CN" altLang="en-US"/>
        </a:p>
      </dgm:t>
    </dgm:pt>
    <dgm:pt modelId="{A5221D0D-94B8-4C73-B9D7-EFAE7479C589}" type="pres">
      <dgm:prSet presAssocID="{969DAF9C-88A3-42B7-BEFB-836AD5461BE8}" presName="node" presStyleLbl="node1" presStyleIdx="9" presStyleCnt="10">
        <dgm:presLayoutVars>
          <dgm:bulletEnabled val="1"/>
        </dgm:presLayoutVars>
      </dgm:prSet>
      <dgm:spPr/>
      <dgm:t>
        <a:bodyPr/>
        <a:lstStyle/>
        <a:p>
          <a:endParaRPr lang="zh-CN" altLang="en-US"/>
        </a:p>
      </dgm:t>
    </dgm:pt>
  </dgm:ptLst>
  <dgm:cxnLst>
    <dgm:cxn modelId="{3423725F-6729-41F4-949F-2B27C33E469D}" type="presOf" srcId="{969DAF9C-88A3-42B7-BEFB-836AD5461BE8}" destId="{A5221D0D-94B8-4C73-B9D7-EFAE7479C589}" srcOrd="0" destOrd="0" presId="urn:microsoft.com/office/officeart/2005/8/layout/radial5"/>
    <dgm:cxn modelId="{50268244-5F03-4A93-8C0C-A0CF3CB01F56}" srcId="{31EF1ECE-BCFD-4922-A2AD-FDD5DA444E2B}" destId="{AF46549C-337D-4BB7-80AC-0AC45DB8418F}" srcOrd="0" destOrd="0" parTransId="{E7C206D8-7DCF-459C-BA71-25F21BAE67EE}" sibTransId="{5A70277E-5095-4BBE-BD2E-955FBC6FBE2F}"/>
    <dgm:cxn modelId="{2BCBE195-4985-421D-BE8D-03CB28939B98}" type="presOf" srcId="{AE914AD9-F539-471A-B587-7D8DEBD6C12B}" destId="{951BE1A1-A081-448C-B0B8-94EFAC6F96BA}" srcOrd="1" destOrd="0" presId="urn:microsoft.com/office/officeart/2005/8/layout/radial5"/>
    <dgm:cxn modelId="{7C40B6A2-27ED-4A0F-B889-38CEE1BF05EB}" srcId="{31EF1ECE-BCFD-4922-A2AD-FDD5DA444E2B}" destId="{3937EDCF-00C8-42BB-B351-1AB70FC649CF}" srcOrd="7" destOrd="0" parTransId="{933BCEFE-2AB0-4746-999A-63A1126D4DDE}" sibTransId="{0A04F181-3D8C-47E3-BC5F-D799EF256529}"/>
    <dgm:cxn modelId="{2E749664-5EFD-4A0A-8B37-5E41E82FA0F8}" type="presOf" srcId="{8FCF02FA-B60D-4D28-A968-3962B1A57B8C}" destId="{6BFB68B4-3D27-4A6F-BDF4-6B25BFA14B8D}" srcOrd="0" destOrd="0" presId="urn:microsoft.com/office/officeart/2005/8/layout/radial5"/>
    <dgm:cxn modelId="{6A148469-ECBC-4A9B-83B3-0710A292E429}" type="presOf" srcId="{31EF1ECE-BCFD-4922-A2AD-FDD5DA444E2B}" destId="{D571AB1E-32E6-4984-8C6C-2C29F4C6F233}" srcOrd="0" destOrd="0" presId="urn:microsoft.com/office/officeart/2005/8/layout/radial5"/>
    <dgm:cxn modelId="{0BEE9FA3-0E21-4EB3-8AB9-58BF79FDD6BA}" type="presOf" srcId="{E7C206D8-7DCF-459C-BA71-25F21BAE67EE}" destId="{EE6B8C95-5918-4332-ABFC-61CE2B153DAE}" srcOrd="0" destOrd="0" presId="urn:microsoft.com/office/officeart/2005/8/layout/radial5"/>
    <dgm:cxn modelId="{BA0859C8-63CB-461E-B2C0-BC4CCDD36DEF}" type="presOf" srcId="{50F4E69C-F0D5-473A-BF12-2A857FF4886D}" destId="{F64F3280-A2F7-4021-BC51-9F7F80C31159}" srcOrd="0" destOrd="0" presId="urn:microsoft.com/office/officeart/2005/8/layout/radial5"/>
    <dgm:cxn modelId="{9AF60C46-DFB0-487B-8FF5-D91F86FB474D}" type="presOf" srcId="{AC0D84EB-C655-494B-8B61-3937CBDD9CD6}" destId="{E032D0F1-9295-4A56-A8CE-5BC1D7A5C9FD}" srcOrd="1" destOrd="0" presId="urn:microsoft.com/office/officeart/2005/8/layout/radial5"/>
    <dgm:cxn modelId="{D8D50063-1C87-46EB-8E2E-F644335409B8}" type="presOf" srcId="{DDB94962-F648-4182-8A8E-B0153906DB8F}" destId="{C7EDDE2A-2C04-44CD-B68E-46F7BABDAD27}" srcOrd="1" destOrd="0" presId="urn:microsoft.com/office/officeart/2005/8/layout/radial5"/>
    <dgm:cxn modelId="{88510A72-A335-4486-A5C0-C3BCFD54D8F0}" srcId="{31EF1ECE-BCFD-4922-A2AD-FDD5DA444E2B}" destId="{6ED22EC5-4EC1-46B3-8084-5E4211346729}" srcOrd="2" destOrd="0" parTransId="{5C46BCB8-3BB8-4891-81A8-5FCDF84C3DD7}" sibTransId="{6F03DF5D-A6D1-470D-B342-45B1367E26C1}"/>
    <dgm:cxn modelId="{1D801F6B-E80C-47A9-B457-4DD0224A6BA6}" type="presOf" srcId="{5C46BCB8-3BB8-4891-81A8-5FCDF84C3DD7}" destId="{42887083-32DF-492E-BFD8-70E4FCF03CFF}" srcOrd="1" destOrd="0" presId="urn:microsoft.com/office/officeart/2005/8/layout/radial5"/>
    <dgm:cxn modelId="{080479AB-56CE-4749-BFD2-802BB1EF5DC2}" type="presOf" srcId="{5C46BCB8-3BB8-4891-81A8-5FCDF84C3DD7}" destId="{E8633624-ECA3-47A9-AABA-29ABB7CB999D}" srcOrd="0" destOrd="0" presId="urn:microsoft.com/office/officeart/2005/8/layout/radial5"/>
    <dgm:cxn modelId="{02DEC373-387D-4AFD-938C-33CAC60FDDAA}" type="presOf" srcId="{07EC9C79-AE6F-4E3B-BEB2-AF2CA60EA2AB}" destId="{99FA792C-FEFC-44C6-9B0A-01C96B8CD8A3}" srcOrd="0" destOrd="0" presId="urn:microsoft.com/office/officeart/2005/8/layout/radial5"/>
    <dgm:cxn modelId="{1A43B1AD-C14E-4940-ABF5-06B43A27A06E}" type="presOf" srcId="{933BCEFE-2AB0-4746-999A-63A1126D4DDE}" destId="{6A207939-F63E-423F-A834-C2C2B942E252}" srcOrd="0" destOrd="0" presId="urn:microsoft.com/office/officeart/2005/8/layout/radial5"/>
    <dgm:cxn modelId="{2738C62A-1327-4785-AE7F-5E090A6AC253}" type="presOf" srcId="{933BCEFE-2AB0-4746-999A-63A1126D4DDE}" destId="{B2B560FE-1376-4778-BA02-EAC123ABF848}" srcOrd="1" destOrd="0" presId="urn:microsoft.com/office/officeart/2005/8/layout/radial5"/>
    <dgm:cxn modelId="{DCFA633B-05CF-4D0C-B8D6-70CD3AE4161E}" type="presOf" srcId="{E6934830-BC60-484F-B28F-9B8A6AC01342}" destId="{754BCA0C-CC37-4602-84E2-C5E9BA794CAF}" srcOrd="0" destOrd="0" presId="urn:microsoft.com/office/officeart/2005/8/layout/radial5"/>
    <dgm:cxn modelId="{71E3B7BD-DE7E-4299-89F0-F31058E82362}" type="presOf" srcId="{3937EDCF-00C8-42BB-B351-1AB70FC649CF}" destId="{1E397EC9-87E8-4B4D-B1FE-653EAA1C52C1}" srcOrd="0" destOrd="0" presId="urn:microsoft.com/office/officeart/2005/8/layout/radial5"/>
    <dgm:cxn modelId="{77319511-3E07-41FF-9AC7-608F34F101E6}" srcId="{31EF1ECE-BCFD-4922-A2AD-FDD5DA444E2B}" destId="{5E770406-6963-4CE6-B61E-AB42C80F0C7D}" srcOrd="6" destOrd="0" parTransId="{15C8C3CE-A898-4A5C-810B-4F5F7CF96300}" sibTransId="{27AAA1EA-BA5A-44A0-9FA4-A6ED2396D25E}"/>
    <dgm:cxn modelId="{6E9B1AB0-E55A-43E2-90E4-545A34C54D90}" srcId="{31EF1ECE-BCFD-4922-A2AD-FDD5DA444E2B}" destId="{07EC9C79-AE6F-4E3B-BEB2-AF2CA60EA2AB}" srcOrd="8" destOrd="0" parTransId="{DDB94962-F648-4182-8A8E-B0153906DB8F}" sibTransId="{B0BAAAB0-45C4-40EF-94E2-30A4D83D9089}"/>
    <dgm:cxn modelId="{3853A94E-D7FC-4EFA-9498-208DF0DF1AE3}" type="presOf" srcId="{B70D8C66-0F70-4ADF-AC5F-04B885BA758F}" destId="{1C43FE7D-6EC8-4B3A-B31E-1D4E3BEE89F9}" srcOrd="1" destOrd="0" presId="urn:microsoft.com/office/officeart/2005/8/layout/radial5"/>
    <dgm:cxn modelId="{8F9971D5-A560-4364-AD95-97167C56B2E6}" srcId="{E6934830-BC60-484F-B28F-9B8A6AC01342}" destId="{5BBBF22A-1702-4CD3-B690-CE0B5623ED19}" srcOrd="1" destOrd="0" parTransId="{D354B8AC-740A-4DED-8CD4-1378BBC16AA6}" sibTransId="{957812D5-E677-404B-96E1-17E19A562DBF}"/>
    <dgm:cxn modelId="{A936A495-FC0C-4C03-B232-72DC1BB5FF60}" srcId="{31EF1ECE-BCFD-4922-A2AD-FDD5DA444E2B}" destId="{969DAF9C-88A3-42B7-BEFB-836AD5461BE8}" srcOrd="9" destOrd="0" parTransId="{56814E99-5DBE-4CAA-8764-AD8EC2E786DA}" sibTransId="{34DC7E68-C7AD-49C3-B61E-E66E23C7FDFC}"/>
    <dgm:cxn modelId="{163C24E9-5537-4640-9BAD-D6DF9A6262DB}" srcId="{31EF1ECE-BCFD-4922-A2AD-FDD5DA444E2B}" destId="{DCBE5155-784E-431D-A762-BE2E6E74D33A}" srcOrd="3" destOrd="0" parTransId="{AC0D84EB-C655-494B-8B61-3937CBDD9CD6}" sibTransId="{A482C414-BFD5-42DC-8C95-DBCC5A8AA957}"/>
    <dgm:cxn modelId="{9D5B7D49-E42C-43AB-B498-A06F670B488A}" type="presOf" srcId="{AF46549C-337D-4BB7-80AC-0AC45DB8418F}" destId="{8465E709-F032-48B5-B95D-1B7737749CFD}" srcOrd="0" destOrd="0" presId="urn:microsoft.com/office/officeart/2005/8/layout/radial5"/>
    <dgm:cxn modelId="{2269873D-781B-4EED-8EDE-527193E3BF74}" srcId="{31EF1ECE-BCFD-4922-A2AD-FDD5DA444E2B}" destId="{50F4E69C-F0D5-473A-BF12-2A857FF4886D}" srcOrd="4" destOrd="0" parTransId="{76A040FC-97E8-4011-9D09-66ECAB509EC1}" sibTransId="{B561BEB6-56BE-465D-A7C8-A9C86A0D2FB6}"/>
    <dgm:cxn modelId="{1DFAD4D1-B9F9-48EF-90CC-0BF08BBDC76E}" type="presOf" srcId="{DCBE5155-784E-431D-A762-BE2E6E74D33A}" destId="{2FD3CB7E-8A21-462C-8267-A6B75BAAECFA}" srcOrd="0" destOrd="0" presId="urn:microsoft.com/office/officeart/2005/8/layout/radial5"/>
    <dgm:cxn modelId="{C5A2560B-0C3F-48D3-8C8E-F868F3F4BF61}" srcId="{E6934830-BC60-484F-B28F-9B8A6AC01342}" destId="{31EF1ECE-BCFD-4922-A2AD-FDD5DA444E2B}" srcOrd="0" destOrd="0" parTransId="{07A8E99C-DF95-4912-9521-D1D1E69B2958}" sibTransId="{743BBE7B-8A11-4764-ADFC-1625E4B5415C}"/>
    <dgm:cxn modelId="{F4E569BF-269A-4192-BF4B-9212E6C1E915}" type="presOf" srcId="{15C8C3CE-A898-4A5C-810B-4F5F7CF96300}" destId="{671FFE25-B2E3-4BB9-BDB0-D500FE8195D5}" srcOrd="0" destOrd="0" presId="urn:microsoft.com/office/officeart/2005/8/layout/radial5"/>
    <dgm:cxn modelId="{E82FC647-6D6B-46B0-B7BE-2A1A680543E3}" type="presOf" srcId="{E7C206D8-7DCF-459C-BA71-25F21BAE67EE}" destId="{3E09A4A8-CF44-4646-AC3F-AC9399BDB633}" srcOrd="1" destOrd="0" presId="urn:microsoft.com/office/officeart/2005/8/layout/radial5"/>
    <dgm:cxn modelId="{CCC09426-3EF8-42C6-AA0A-9DC265EAE129}" type="presOf" srcId="{56814E99-5DBE-4CAA-8764-AD8EC2E786DA}" destId="{7C03DFBF-D0D2-47ED-AA26-94EAE3565AEB}" srcOrd="0" destOrd="0" presId="urn:microsoft.com/office/officeart/2005/8/layout/radial5"/>
    <dgm:cxn modelId="{91B440A1-2CA8-488B-B1F7-D5A3BB6AB864}" type="presOf" srcId="{76A040FC-97E8-4011-9D09-66ECAB509EC1}" destId="{FEA34EF5-A660-4F2B-B2AC-F6F8B7C7F4A5}" srcOrd="0" destOrd="0" presId="urn:microsoft.com/office/officeart/2005/8/layout/radial5"/>
    <dgm:cxn modelId="{D8E6A37F-F9B1-45B2-AEDF-1F7A6C685A65}" type="presOf" srcId="{DDB94962-F648-4182-8A8E-B0153906DB8F}" destId="{DDDAC78E-84B9-4DDC-8641-4ABB86327331}" srcOrd="0" destOrd="0" presId="urn:microsoft.com/office/officeart/2005/8/layout/radial5"/>
    <dgm:cxn modelId="{1468FBA0-011E-484B-83F8-BEAA737CB166}" type="presOf" srcId="{56814E99-5DBE-4CAA-8764-AD8EC2E786DA}" destId="{0C801953-8E67-40BF-9ED1-DE29F2B78052}" srcOrd="1" destOrd="0" presId="urn:microsoft.com/office/officeart/2005/8/layout/radial5"/>
    <dgm:cxn modelId="{12FE1338-115A-44DD-95C1-79A96DDA35A7}" type="presOf" srcId="{B70D8C66-0F70-4ADF-AC5F-04B885BA758F}" destId="{3362BDB2-773C-4509-BEAE-67C8AA6D5780}" srcOrd="0" destOrd="0" presId="urn:microsoft.com/office/officeart/2005/8/layout/radial5"/>
    <dgm:cxn modelId="{8DEC4E3A-FDD7-49FB-B7EB-94D84F75FDAB}" type="presOf" srcId="{D2F2D531-7769-4282-A45B-99E778D3115F}" destId="{335613C4-15FD-434E-A0DD-4E7CE3D1E59B}" srcOrd="0" destOrd="0" presId="urn:microsoft.com/office/officeart/2005/8/layout/radial5"/>
    <dgm:cxn modelId="{0CEFEA60-E4AC-4399-BDFF-58C531644499}" srcId="{31EF1ECE-BCFD-4922-A2AD-FDD5DA444E2B}" destId="{D2F2D531-7769-4282-A45B-99E778D3115F}" srcOrd="5" destOrd="0" parTransId="{B70D8C66-0F70-4ADF-AC5F-04B885BA758F}" sibTransId="{A3F3EAE3-79C5-428B-825B-B2A543BABBF6}"/>
    <dgm:cxn modelId="{70D716B2-0310-400F-B64E-BD7BC21E40CB}" type="presOf" srcId="{76A040FC-97E8-4011-9D09-66ECAB509EC1}" destId="{40822650-3021-4954-BF36-3DFAE9449261}" srcOrd="1" destOrd="0" presId="urn:microsoft.com/office/officeart/2005/8/layout/radial5"/>
    <dgm:cxn modelId="{5E7B473C-5961-495B-AC6D-C1A1BF00BC01}" type="presOf" srcId="{5E770406-6963-4CE6-B61E-AB42C80F0C7D}" destId="{A5FA2DC9-4BC6-4CC5-BAE0-F26660247EB9}" srcOrd="0" destOrd="0" presId="urn:microsoft.com/office/officeart/2005/8/layout/radial5"/>
    <dgm:cxn modelId="{4600D02E-D79D-4305-B81D-8F1F554FFF36}" type="presOf" srcId="{AC0D84EB-C655-494B-8B61-3937CBDD9CD6}" destId="{19BC3311-2C7F-4140-B44B-92BDDBF2A9D5}" srcOrd="0" destOrd="0" presId="urn:microsoft.com/office/officeart/2005/8/layout/radial5"/>
    <dgm:cxn modelId="{6C9242B0-C751-4581-8E3D-D5BF5DA6F640}" srcId="{31EF1ECE-BCFD-4922-A2AD-FDD5DA444E2B}" destId="{8FCF02FA-B60D-4D28-A968-3962B1A57B8C}" srcOrd="1" destOrd="0" parTransId="{AE914AD9-F539-471A-B587-7D8DEBD6C12B}" sibTransId="{79412DA4-F90E-4659-B285-BEE28EB3FEA4}"/>
    <dgm:cxn modelId="{8CC22178-157A-4D84-AA45-24F6BB0B9ACF}" type="presOf" srcId="{15C8C3CE-A898-4A5C-810B-4F5F7CF96300}" destId="{6880AABD-4EAB-493C-900D-9BF67C2049EF}" srcOrd="1" destOrd="0" presId="urn:microsoft.com/office/officeart/2005/8/layout/radial5"/>
    <dgm:cxn modelId="{EB584BE1-72DE-4A6E-B53E-CD1BA1191FDD}" type="presOf" srcId="{AE914AD9-F539-471A-B587-7D8DEBD6C12B}" destId="{77BF7BB7-C031-4EEE-8403-C93110FF2A66}" srcOrd="0" destOrd="0" presId="urn:microsoft.com/office/officeart/2005/8/layout/radial5"/>
    <dgm:cxn modelId="{FD7E4AAF-0D15-46E3-AB9F-99673672E1A6}" type="presOf" srcId="{6ED22EC5-4EC1-46B3-8084-5E4211346729}" destId="{7C282DBF-861C-4555-858B-7B4D8B85C7C3}" srcOrd="0" destOrd="0" presId="urn:microsoft.com/office/officeart/2005/8/layout/radial5"/>
    <dgm:cxn modelId="{59263CD6-1DF4-46AE-A134-86386434A11E}" type="presParOf" srcId="{754BCA0C-CC37-4602-84E2-C5E9BA794CAF}" destId="{D571AB1E-32E6-4984-8C6C-2C29F4C6F233}" srcOrd="0" destOrd="0" presId="urn:microsoft.com/office/officeart/2005/8/layout/radial5"/>
    <dgm:cxn modelId="{E67FFD27-C44C-4695-B1B0-EB6E2841A96E}" type="presParOf" srcId="{754BCA0C-CC37-4602-84E2-C5E9BA794CAF}" destId="{EE6B8C95-5918-4332-ABFC-61CE2B153DAE}" srcOrd="1" destOrd="0" presId="urn:microsoft.com/office/officeart/2005/8/layout/radial5"/>
    <dgm:cxn modelId="{962B2304-653E-4617-890C-8E535CEFD586}" type="presParOf" srcId="{EE6B8C95-5918-4332-ABFC-61CE2B153DAE}" destId="{3E09A4A8-CF44-4646-AC3F-AC9399BDB633}" srcOrd="0" destOrd="0" presId="urn:microsoft.com/office/officeart/2005/8/layout/radial5"/>
    <dgm:cxn modelId="{B312907C-A3A3-4F7B-AE06-27E4A0633E3B}" type="presParOf" srcId="{754BCA0C-CC37-4602-84E2-C5E9BA794CAF}" destId="{8465E709-F032-48B5-B95D-1B7737749CFD}" srcOrd="2" destOrd="0" presId="urn:microsoft.com/office/officeart/2005/8/layout/radial5"/>
    <dgm:cxn modelId="{FCC7D855-380B-41E4-B9A3-92147080BFD5}" type="presParOf" srcId="{754BCA0C-CC37-4602-84E2-C5E9BA794CAF}" destId="{77BF7BB7-C031-4EEE-8403-C93110FF2A66}" srcOrd="3" destOrd="0" presId="urn:microsoft.com/office/officeart/2005/8/layout/radial5"/>
    <dgm:cxn modelId="{96789642-5B6B-4831-B317-D86D7DC405C1}" type="presParOf" srcId="{77BF7BB7-C031-4EEE-8403-C93110FF2A66}" destId="{951BE1A1-A081-448C-B0B8-94EFAC6F96BA}" srcOrd="0" destOrd="0" presId="urn:microsoft.com/office/officeart/2005/8/layout/radial5"/>
    <dgm:cxn modelId="{97FD7F4B-AB6F-4F44-8168-A4BA5584FB1F}" type="presParOf" srcId="{754BCA0C-CC37-4602-84E2-C5E9BA794CAF}" destId="{6BFB68B4-3D27-4A6F-BDF4-6B25BFA14B8D}" srcOrd="4" destOrd="0" presId="urn:microsoft.com/office/officeart/2005/8/layout/radial5"/>
    <dgm:cxn modelId="{C699D2C5-1AC2-450F-8809-D6EC83C2B8C1}" type="presParOf" srcId="{754BCA0C-CC37-4602-84E2-C5E9BA794CAF}" destId="{E8633624-ECA3-47A9-AABA-29ABB7CB999D}" srcOrd="5" destOrd="0" presId="urn:microsoft.com/office/officeart/2005/8/layout/radial5"/>
    <dgm:cxn modelId="{8C27C807-6C75-42F7-99DB-87D9063E4874}" type="presParOf" srcId="{E8633624-ECA3-47A9-AABA-29ABB7CB999D}" destId="{42887083-32DF-492E-BFD8-70E4FCF03CFF}" srcOrd="0" destOrd="0" presId="urn:microsoft.com/office/officeart/2005/8/layout/radial5"/>
    <dgm:cxn modelId="{A8E541BA-FC9B-480D-A105-5810383A8CD8}" type="presParOf" srcId="{754BCA0C-CC37-4602-84E2-C5E9BA794CAF}" destId="{7C282DBF-861C-4555-858B-7B4D8B85C7C3}" srcOrd="6" destOrd="0" presId="urn:microsoft.com/office/officeart/2005/8/layout/radial5"/>
    <dgm:cxn modelId="{E604E7B2-1AD7-463C-AEB5-C7FD96D2E0BB}" type="presParOf" srcId="{754BCA0C-CC37-4602-84E2-C5E9BA794CAF}" destId="{19BC3311-2C7F-4140-B44B-92BDDBF2A9D5}" srcOrd="7" destOrd="0" presId="urn:microsoft.com/office/officeart/2005/8/layout/radial5"/>
    <dgm:cxn modelId="{1B34288C-CDA3-4C20-9CB6-9DF16B96E3E5}" type="presParOf" srcId="{19BC3311-2C7F-4140-B44B-92BDDBF2A9D5}" destId="{E032D0F1-9295-4A56-A8CE-5BC1D7A5C9FD}" srcOrd="0" destOrd="0" presId="urn:microsoft.com/office/officeart/2005/8/layout/radial5"/>
    <dgm:cxn modelId="{70AE915F-5D7C-4DF0-BBAF-83A07988A935}" type="presParOf" srcId="{754BCA0C-CC37-4602-84E2-C5E9BA794CAF}" destId="{2FD3CB7E-8A21-462C-8267-A6B75BAAECFA}" srcOrd="8" destOrd="0" presId="urn:microsoft.com/office/officeart/2005/8/layout/radial5"/>
    <dgm:cxn modelId="{B46CD0F5-6D39-4C96-A26B-76402087FD18}" type="presParOf" srcId="{754BCA0C-CC37-4602-84E2-C5E9BA794CAF}" destId="{FEA34EF5-A660-4F2B-B2AC-F6F8B7C7F4A5}" srcOrd="9" destOrd="0" presId="urn:microsoft.com/office/officeart/2005/8/layout/radial5"/>
    <dgm:cxn modelId="{B4606ED2-6ACC-4670-B3D3-D7BF99DEFFCC}" type="presParOf" srcId="{FEA34EF5-A660-4F2B-B2AC-F6F8B7C7F4A5}" destId="{40822650-3021-4954-BF36-3DFAE9449261}" srcOrd="0" destOrd="0" presId="urn:microsoft.com/office/officeart/2005/8/layout/radial5"/>
    <dgm:cxn modelId="{7800BD78-8BA7-4B56-BE15-40460CCA1425}" type="presParOf" srcId="{754BCA0C-CC37-4602-84E2-C5E9BA794CAF}" destId="{F64F3280-A2F7-4021-BC51-9F7F80C31159}" srcOrd="10" destOrd="0" presId="urn:microsoft.com/office/officeart/2005/8/layout/radial5"/>
    <dgm:cxn modelId="{6A823482-6F21-40EE-9CEB-A8ED9272AA2B}" type="presParOf" srcId="{754BCA0C-CC37-4602-84E2-C5E9BA794CAF}" destId="{3362BDB2-773C-4509-BEAE-67C8AA6D5780}" srcOrd="11" destOrd="0" presId="urn:microsoft.com/office/officeart/2005/8/layout/radial5"/>
    <dgm:cxn modelId="{384B4AF2-DA25-4F4B-AD8B-D91DB1FB748F}" type="presParOf" srcId="{3362BDB2-773C-4509-BEAE-67C8AA6D5780}" destId="{1C43FE7D-6EC8-4B3A-B31E-1D4E3BEE89F9}" srcOrd="0" destOrd="0" presId="urn:microsoft.com/office/officeart/2005/8/layout/radial5"/>
    <dgm:cxn modelId="{FBAB0CDC-B9ED-42D0-86FC-469433DDB70C}" type="presParOf" srcId="{754BCA0C-CC37-4602-84E2-C5E9BA794CAF}" destId="{335613C4-15FD-434E-A0DD-4E7CE3D1E59B}" srcOrd="12" destOrd="0" presId="urn:microsoft.com/office/officeart/2005/8/layout/radial5"/>
    <dgm:cxn modelId="{2F5A1648-40D9-4BDE-B90D-5FD81D8A42A6}" type="presParOf" srcId="{754BCA0C-CC37-4602-84E2-C5E9BA794CAF}" destId="{671FFE25-B2E3-4BB9-BDB0-D500FE8195D5}" srcOrd="13" destOrd="0" presId="urn:microsoft.com/office/officeart/2005/8/layout/radial5"/>
    <dgm:cxn modelId="{8FA9FA00-954F-4C46-90DE-117BFEA96106}" type="presParOf" srcId="{671FFE25-B2E3-4BB9-BDB0-D500FE8195D5}" destId="{6880AABD-4EAB-493C-900D-9BF67C2049EF}" srcOrd="0" destOrd="0" presId="urn:microsoft.com/office/officeart/2005/8/layout/radial5"/>
    <dgm:cxn modelId="{71BF3BC9-C532-49DC-A2C7-D5C4AAA316ED}" type="presParOf" srcId="{754BCA0C-CC37-4602-84E2-C5E9BA794CAF}" destId="{A5FA2DC9-4BC6-4CC5-BAE0-F26660247EB9}" srcOrd="14" destOrd="0" presId="urn:microsoft.com/office/officeart/2005/8/layout/radial5"/>
    <dgm:cxn modelId="{8B744927-A7DC-4BEA-9C61-23ED76EB2209}" type="presParOf" srcId="{754BCA0C-CC37-4602-84E2-C5E9BA794CAF}" destId="{6A207939-F63E-423F-A834-C2C2B942E252}" srcOrd="15" destOrd="0" presId="urn:microsoft.com/office/officeart/2005/8/layout/radial5"/>
    <dgm:cxn modelId="{AD9F75B8-E622-49FE-9E68-C14C1CDDBDF2}" type="presParOf" srcId="{6A207939-F63E-423F-A834-C2C2B942E252}" destId="{B2B560FE-1376-4778-BA02-EAC123ABF848}" srcOrd="0" destOrd="0" presId="urn:microsoft.com/office/officeart/2005/8/layout/radial5"/>
    <dgm:cxn modelId="{C4533698-3125-4DF6-A095-6281EF2F03E8}" type="presParOf" srcId="{754BCA0C-CC37-4602-84E2-C5E9BA794CAF}" destId="{1E397EC9-87E8-4B4D-B1FE-653EAA1C52C1}" srcOrd="16" destOrd="0" presId="urn:microsoft.com/office/officeart/2005/8/layout/radial5"/>
    <dgm:cxn modelId="{494B37F8-AC98-4F89-A36D-660D37D19B11}" type="presParOf" srcId="{754BCA0C-CC37-4602-84E2-C5E9BA794CAF}" destId="{DDDAC78E-84B9-4DDC-8641-4ABB86327331}" srcOrd="17" destOrd="0" presId="urn:microsoft.com/office/officeart/2005/8/layout/radial5"/>
    <dgm:cxn modelId="{DE4AF02C-A17C-4452-9333-BE4C152BD53F}" type="presParOf" srcId="{DDDAC78E-84B9-4DDC-8641-4ABB86327331}" destId="{C7EDDE2A-2C04-44CD-B68E-46F7BABDAD27}" srcOrd="0" destOrd="0" presId="urn:microsoft.com/office/officeart/2005/8/layout/radial5"/>
    <dgm:cxn modelId="{81B3DF32-1833-4571-BCC8-072FD381C285}" type="presParOf" srcId="{754BCA0C-CC37-4602-84E2-C5E9BA794CAF}" destId="{99FA792C-FEFC-44C6-9B0A-01C96B8CD8A3}" srcOrd="18" destOrd="0" presId="urn:microsoft.com/office/officeart/2005/8/layout/radial5"/>
    <dgm:cxn modelId="{B245F025-A401-4848-8DF8-2DE8C5ED3D17}" type="presParOf" srcId="{754BCA0C-CC37-4602-84E2-C5E9BA794CAF}" destId="{7C03DFBF-D0D2-47ED-AA26-94EAE3565AEB}" srcOrd="19" destOrd="0" presId="urn:microsoft.com/office/officeart/2005/8/layout/radial5"/>
    <dgm:cxn modelId="{E161EC8F-6B6A-476C-AABE-59DD6A86AA3F}" type="presParOf" srcId="{7C03DFBF-D0D2-47ED-AA26-94EAE3565AEB}" destId="{0C801953-8E67-40BF-9ED1-DE29F2B78052}" srcOrd="0" destOrd="0" presId="urn:microsoft.com/office/officeart/2005/8/layout/radial5"/>
    <dgm:cxn modelId="{032B03CB-A10D-49FA-BA89-BDCCC118AFDC}" type="presParOf" srcId="{754BCA0C-CC37-4602-84E2-C5E9BA794CAF}" destId="{A5221D0D-94B8-4C73-B9D7-EFAE7479C589}" srcOrd="2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27B5ED-945D-4E4A-BDED-283240EC405B}" type="doc">
      <dgm:prSet loTypeId="urn:microsoft.com/office/officeart/2005/8/layout/radial5" loCatId="cycle" qsTypeId="urn:microsoft.com/office/officeart/2005/8/quickstyle/3d3#2" qsCatId="3D" csTypeId="urn:microsoft.com/office/officeart/2005/8/colors/accent5_5" csCatId="accent5" phldr="1"/>
      <dgm:spPr/>
      <dgm:t>
        <a:bodyPr/>
        <a:lstStyle/>
        <a:p>
          <a:endParaRPr lang="zh-CN" altLang="en-US"/>
        </a:p>
      </dgm:t>
    </dgm:pt>
    <dgm:pt modelId="{663ED1A7-6442-469A-B522-88CB3E55D9A0}">
      <dgm:prSet phldrT="[文本]"/>
      <dgm:spPr/>
      <dgm:t>
        <a:bodyPr/>
        <a:lstStyle/>
        <a:p>
          <a:r>
            <a:rPr lang="zh-CN" altLang="en-US" b="1" dirty="0">
              <a:latin typeface="黑体" panose="02010609060101010101" charset="-122"/>
              <a:ea typeface="黑体" panose="02010609060101010101" charset="-122"/>
            </a:rPr>
            <a:t>消费生活</a:t>
          </a:r>
        </a:p>
      </dgm:t>
    </dgm:pt>
    <dgm:pt modelId="{352D7210-3E7F-4082-9E46-76C17EB505FF}" cxnId="{3C991BA0-DE2A-49BC-B116-104C58F20AC2}" type="parTrans">
      <dgm:prSet/>
      <dgm:spPr/>
      <dgm:t>
        <a:bodyPr/>
        <a:lstStyle/>
        <a:p>
          <a:endParaRPr lang="zh-CN" altLang="en-US"/>
        </a:p>
      </dgm:t>
    </dgm:pt>
    <dgm:pt modelId="{6A472074-5AB9-4C57-A5A2-5323945F40B2}" cxnId="{3C991BA0-DE2A-49BC-B116-104C58F20AC2}" type="sibTrans">
      <dgm:prSet/>
      <dgm:spPr/>
      <dgm:t>
        <a:bodyPr/>
        <a:lstStyle/>
        <a:p>
          <a:endParaRPr lang="zh-CN" altLang="en-US"/>
        </a:p>
      </dgm:t>
    </dgm:pt>
    <dgm:pt modelId="{F3B08E0B-4069-4F38-A638-0AE0E623B49F}">
      <dgm:prSet phldrT="[文本]"/>
      <dgm:spPr/>
      <dgm:t>
        <a:bodyPr/>
        <a:lstStyle/>
        <a:p>
          <a:r>
            <a:rPr lang="zh-CN" altLang="en-US" b="1" dirty="0">
              <a:latin typeface="黑体" panose="02010609060101010101" charset="-122"/>
              <a:ea typeface="黑体" panose="02010609060101010101" charset="-122"/>
            </a:rPr>
            <a:t>各类消费</a:t>
          </a:r>
        </a:p>
      </dgm:t>
    </dgm:pt>
    <dgm:pt modelId="{97704F91-46FC-49D5-AEF0-664E478236EC}" cxnId="{84255102-D5A1-4C97-AEE2-AEF57C4089A6}" type="parTrans">
      <dgm:prSet/>
      <dgm:spPr/>
      <dgm:t>
        <a:bodyPr/>
        <a:lstStyle/>
        <a:p>
          <a:endParaRPr lang="zh-CN" altLang="en-US"/>
        </a:p>
      </dgm:t>
    </dgm:pt>
    <dgm:pt modelId="{7390FDA6-C089-421C-8E94-1742D1647EC2}" cxnId="{84255102-D5A1-4C97-AEE2-AEF57C4089A6}" type="sibTrans">
      <dgm:prSet/>
      <dgm:spPr/>
      <dgm:t>
        <a:bodyPr/>
        <a:lstStyle/>
        <a:p>
          <a:endParaRPr lang="zh-CN" altLang="en-US"/>
        </a:p>
      </dgm:t>
    </dgm:pt>
    <dgm:pt modelId="{2D777801-E5EB-4CB6-BC93-02A4ADD2D705}">
      <dgm:prSet/>
      <dgm:spPr/>
      <dgm:t>
        <a:bodyPr/>
        <a:lstStyle/>
        <a:p>
          <a:endParaRPr lang="zh-CN" altLang="en-US" dirty="0"/>
        </a:p>
      </dgm:t>
    </dgm:pt>
    <dgm:pt modelId="{384EDDB0-D1CE-4C22-92E3-896554DDC6C6}" cxnId="{27456267-F56F-41EC-896A-01BC7D9B2C21}" type="parTrans">
      <dgm:prSet/>
      <dgm:spPr/>
      <dgm:t>
        <a:bodyPr/>
        <a:lstStyle/>
        <a:p>
          <a:endParaRPr lang="zh-CN" altLang="en-US"/>
        </a:p>
      </dgm:t>
    </dgm:pt>
    <dgm:pt modelId="{58024D44-D90F-40C2-9BC7-BB35B488A1DB}" cxnId="{27456267-F56F-41EC-896A-01BC7D9B2C21}" type="sibTrans">
      <dgm:prSet/>
      <dgm:spPr/>
      <dgm:t>
        <a:bodyPr/>
        <a:lstStyle/>
        <a:p>
          <a:endParaRPr lang="zh-CN" altLang="en-US"/>
        </a:p>
      </dgm:t>
    </dgm:pt>
    <dgm:pt modelId="{2A765022-5E8C-4144-A66D-2D44C141FA3C}">
      <dgm:prSet/>
      <dgm:spPr/>
      <dgm:t>
        <a:bodyPr/>
        <a:lstStyle/>
        <a:p>
          <a:r>
            <a:rPr lang="zh-CN" altLang="en-US" b="1" dirty="0">
              <a:latin typeface="黑体" panose="02010609060101010101" charset="-122"/>
              <a:ea typeface="黑体" panose="02010609060101010101" charset="-122"/>
            </a:rPr>
            <a:t>家庭的收入、支出和税金</a:t>
          </a:r>
        </a:p>
      </dgm:t>
    </dgm:pt>
    <dgm:pt modelId="{8C68C57D-CFA2-49AB-8B00-012A9108B1F6}" cxnId="{D7C2538C-84E2-421D-9E33-61FE3D0CA47D}" type="parTrans">
      <dgm:prSet/>
      <dgm:spPr/>
      <dgm:t>
        <a:bodyPr/>
        <a:lstStyle/>
        <a:p>
          <a:endParaRPr lang="zh-CN" altLang="en-US"/>
        </a:p>
      </dgm:t>
    </dgm:pt>
    <dgm:pt modelId="{E3162A67-22AE-4EBD-A466-68121D2F4B71}" cxnId="{D7C2538C-84E2-421D-9E33-61FE3D0CA47D}" type="sibTrans">
      <dgm:prSet/>
      <dgm:spPr/>
      <dgm:t>
        <a:bodyPr/>
        <a:lstStyle/>
        <a:p>
          <a:endParaRPr lang="zh-CN" altLang="en-US"/>
        </a:p>
      </dgm:t>
    </dgm:pt>
    <dgm:pt modelId="{B4022753-BC1E-49D3-9926-E8D3C074CA1F}">
      <dgm:prSet/>
      <dgm:spPr/>
      <dgm:t>
        <a:bodyPr/>
        <a:lstStyle/>
        <a:p>
          <a:r>
            <a:rPr lang="zh-CN" altLang="en-US" b="1" dirty="0">
              <a:latin typeface="黑体" panose="02010609060101010101" charset="-122"/>
              <a:ea typeface="黑体" panose="02010609060101010101" charset="-122"/>
            </a:rPr>
            <a:t>家计与国民计划</a:t>
          </a:r>
        </a:p>
      </dgm:t>
    </dgm:pt>
    <dgm:pt modelId="{132689C0-317B-4C8C-AEA0-E58FF25FB7C9}" cxnId="{FFC0E170-413A-4B74-8BBA-79DCA16BE875}" type="parTrans">
      <dgm:prSet/>
      <dgm:spPr/>
      <dgm:t>
        <a:bodyPr/>
        <a:lstStyle/>
        <a:p>
          <a:endParaRPr lang="zh-CN" altLang="en-US"/>
        </a:p>
      </dgm:t>
    </dgm:pt>
    <dgm:pt modelId="{1AD17C42-0F3B-4AA9-8815-8070C5D65772}" cxnId="{FFC0E170-413A-4B74-8BBA-79DCA16BE875}" type="sibTrans">
      <dgm:prSet/>
      <dgm:spPr/>
      <dgm:t>
        <a:bodyPr/>
        <a:lstStyle/>
        <a:p>
          <a:endParaRPr lang="zh-CN" altLang="en-US"/>
        </a:p>
      </dgm:t>
    </dgm:pt>
    <dgm:pt modelId="{1B40FFD8-DFAE-4700-B96A-4E69C5FC9039}">
      <dgm:prSet/>
      <dgm:spPr/>
      <dgm:t>
        <a:bodyPr/>
        <a:lstStyle/>
        <a:p>
          <a:r>
            <a:rPr lang="zh-CN" altLang="en-US" b="1" dirty="0">
              <a:latin typeface="黑体" panose="02010609060101010101" charset="-122"/>
              <a:ea typeface="黑体" panose="02010609060101010101" charset="-122"/>
            </a:rPr>
            <a:t>家庭理财</a:t>
          </a:r>
        </a:p>
      </dgm:t>
    </dgm:pt>
    <dgm:pt modelId="{EE9D94AE-05B2-48CD-9FF9-F1349DF5DFD4}" cxnId="{7E861F2B-1E0F-42E1-84A0-64589B94B141}" type="parTrans">
      <dgm:prSet/>
      <dgm:spPr/>
      <dgm:t>
        <a:bodyPr/>
        <a:lstStyle/>
        <a:p>
          <a:endParaRPr lang="zh-CN" altLang="en-US"/>
        </a:p>
      </dgm:t>
    </dgm:pt>
    <dgm:pt modelId="{0C4A8771-14E6-4168-85B0-BCBA4B00204E}" cxnId="{7E861F2B-1E0F-42E1-84A0-64589B94B141}" type="sibTrans">
      <dgm:prSet/>
      <dgm:spPr/>
      <dgm:t>
        <a:bodyPr/>
        <a:lstStyle/>
        <a:p>
          <a:endParaRPr lang="zh-CN" altLang="en-US"/>
        </a:p>
      </dgm:t>
    </dgm:pt>
    <dgm:pt modelId="{4B3097AA-F7D2-4EF9-ACD2-BC7EF9DF9D09}">
      <dgm:prSet/>
      <dgm:spPr/>
      <dgm:t>
        <a:bodyPr/>
        <a:lstStyle/>
        <a:p>
          <a:r>
            <a:rPr lang="zh-CN" altLang="en-US" b="1" dirty="0">
              <a:latin typeface="黑体" panose="02010609060101010101" charset="-122"/>
              <a:ea typeface="黑体" panose="02010609060101010101" charset="-122"/>
            </a:rPr>
            <a:t>消费生活与环境</a:t>
          </a:r>
        </a:p>
      </dgm:t>
    </dgm:pt>
    <dgm:pt modelId="{9C2905A7-C6A6-4749-8398-A144FBDCB915}" cxnId="{7DE43EB5-B95D-48B8-84D3-3E1D4E5C725E}" type="parTrans">
      <dgm:prSet/>
      <dgm:spPr/>
      <dgm:t>
        <a:bodyPr/>
        <a:lstStyle/>
        <a:p>
          <a:endParaRPr lang="zh-CN" altLang="en-US"/>
        </a:p>
      </dgm:t>
    </dgm:pt>
    <dgm:pt modelId="{B3B11A21-BFD6-46AC-9B1A-006D7B0F8F60}" cxnId="{7DE43EB5-B95D-48B8-84D3-3E1D4E5C725E}" type="sibTrans">
      <dgm:prSet/>
      <dgm:spPr/>
      <dgm:t>
        <a:bodyPr/>
        <a:lstStyle/>
        <a:p>
          <a:endParaRPr lang="zh-CN" altLang="en-US"/>
        </a:p>
      </dgm:t>
    </dgm:pt>
    <dgm:pt modelId="{4820089E-6DB9-454E-9C84-FC883E1E387E}" type="pres">
      <dgm:prSet presAssocID="{9527B5ED-945D-4E4A-BDED-283240EC405B}" presName="Name0" presStyleCnt="0">
        <dgm:presLayoutVars>
          <dgm:chMax val="1"/>
          <dgm:dir/>
          <dgm:animLvl val="ctr"/>
          <dgm:resizeHandles val="exact"/>
        </dgm:presLayoutVars>
      </dgm:prSet>
      <dgm:spPr/>
      <dgm:t>
        <a:bodyPr/>
        <a:lstStyle/>
        <a:p>
          <a:endParaRPr lang="zh-CN" altLang="en-US"/>
        </a:p>
      </dgm:t>
    </dgm:pt>
    <dgm:pt modelId="{173903EB-3327-4625-B2D0-188B1E643D28}" type="pres">
      <dgm:prSet presAssocID="{663ED1A7-6442-469A-B522-88CB3E55D9A0}" presName="centerShape" presStyleLbl="node0" presStyleIdx="0" presStyleCnt="1"/>
      <dgm:spPr/>
      <dgm:t>
        <a:bodyPr/>
        <a:lstStyle/>
        <a:p>
          <a:endParaRPr lang="zh-CN" altLang="en-US"/>
        </a:p>
      </dgm:t>
    </dgm:pt>
    <dgm:pt modelId="{22C75BC9-6DA3-418A-8BAB-10901303A5E0}" type="pres">
      <dgm:prSet presAssocID="{97704F91-46FC-49D5-AEF0-664E478236EC}" presName="parTrans" presStyleLbl="sibTrans2D1" presStyleIdx="0" presStyleCnt="5"/>
      <dgm:spPr/>
      <dgm:t>
        <a:bodyPr/>
        <a:lstStyle/>
        <a:p>
          <a:endParaRPr lang="zh-CN" altLang="en-US"/>
        </a:p>
      </dgm:t>
    </dgm:pt>
    <dgm:pt modelId="{838CA390-AA9A-415B-B26A-D8E823A23A85}" type="pres">
      <dgm:prSet presAssocID="{97704F91-46FC-49D5-AEF0-664E478236EC}" presName="connectorText" presStyleLbl="sibTrans2D1" presStyleIdx="0" presStyleCnt="5"/>
      <dgm:spPr/>
      <dgm:t>
        <a:bodyPr/>
        <a:lstStyle/>
        <a:p>
          <a:endParaRPr lang="zh-CN" altLang="en-US"/>
        </a:p>
      </dgm:t>
    </dgm:pt>
    <dgm:pt modelId="{35CFB2A7-288F-4FB2-A5C9-438B0FF2EBF3}" type="pres">
      <dgm:prSet presAssocID="{F3B08E0B-4069-4F38-A638-0AE0E623B49F}" presName="node" presStyleLbl="node1" presStyleIdx="0" presStyleCnt="5">
        <dgm:presLayoutVars>
          <dgm:bulletEnabled val="1"/>
        </dgm:presLayoutVars>
      </dgm:prSet>
      <dgm:spPr/>
      <dgm:t>
        <a:bodyPr/>
        <a:lstStyle/>
        <a:p>
          <a:endParaRPr lang="zh-CN" altLang="en-US"/>
        </a:p>
      </dgm:t>
    </dgm:pt>
    <dgm:pt modelId="{8E3D2C11-B75E-49E7-8DC6-50148DD8A75B}" type="pres">
      <dgm:prSet presAssocID="{8C68C57D-CFA2-49AB-8B00-012A9108B1F6}" presName="parTrans" presStyleLbl="sibTrans2D1" presStyleIdx="1" presStyleCnt="5"/>
      <dgm:spPr/>
      <dgm:t>
        <a:bodyPr/>
        <a:lstStyle/>
        <a:p>
          <a:endParaRPr lang="zh-CN" altLang="en-US"/>
        </a:p>
      </dgm:t>
    </dgm:pt>
    <dgm:pt modelId="{77BD8124-4F6A-4041-92BD-4AEE27CACA13}" type="pres">
      <dgm:prSet presAssocID="{8C68C57D-CFA2-49AB-8B00-012A9108B1F6}" presName="connectorText" presStyleLbl="sibTrans2D1" presStyleIdx="1" presStyleCnt="5"/>
      <dgm:spPr/>
      <dgm:t>
        <a:bodyPr/>
        <a:lstStyle/>
        <a:p>
          <a:endParaRPr lang="zh-CN" altLang="en-US"/>
        </a:p>
      </dgm:t>
    </dgm:pt>
    <dgm:pt modelId="{5EEB4863-4749-4116-B1F6-E6DE8C9F487B}" type="pres">
      <dgm:prSet presAssocID="{2A765022-5E8C-4144-A66D-2D44C141FA3C}" presName="node" presStyleLbl="node1" presStyleIdx="1" presStyleCnt="5">
        <dgm:presLayoutVars>
          <dgm:bulletEnabled val="1"/>
        </dgm:presLayoutVars>
      </dgm:prSet>
      <dgm:spPr/>
      <dgm:t>
        <a:bodyPr/>
        <a:lstStyle/>
        <a:p>
          <a:endParaRPr lang="zh-CN" altLang="en-US"/>
        </a:p>
      </dgm:t>
    </dgm:pt>
    <dgm:pt modelId="{7BF838AC-F851-4231-B35E-FBE145861BED}" type="pres">
      <dgm:prSet presAssocID="{132689C0-317B-4C8C-AEA0-E58FF25FB7C9}" presName="parTrans" presStyleLbl="sibTrans2D1" presStyleIdx="2" presStyleCnt="5"/>
      <dgm:spPr/>
      <dgm:t>
        <a:bodyPr/>
        <a:lstStyle/>
        <a:p>
          <a:endParaRPr lang="zh-CN" altLang="en-US"/>
        </a:p>
      </dgm:t>
    </dgm:pt>
    <dgm:pt modelId="{CB313A5F-FFDF-4B57-B98B-9D1AFDB72491}" type="pres">
      <dgm:prSet presAssocID="{132689C0-317B-4C8C-AEA0-E58FF25FB7C9}" presName="connectorText" presStyleLbl="sibTrans2D1" presStyleIdx="2" presStyleCnt="5"/>
      <dgm:spPr/>
      <dgm:t>
        <a:bodyPr/>
        <a:lstStyle/>
        <a:p>
          <a:endParaRPr lang="zh-CN" altLang="en-US"/>
        </a:p>
      </dgm:t>
    </dgm:pt>
    <dgm:pt modelId="{3E26031E-FDBB-402A-A131-5A4D23FD4088}" type="pres">
      <dgm:prSet presAssocID="{B4022753-BC1E-49D3-9926-E8D3C074CA1F}" presName="node" presStyleLbl="node1" presStyleIdx="2" presStyleCnt="5">
        <dgm:presLayoutVars>
          <dgm:bulletEnabled val="1"/>
        </dgm:presLayoutVars>
      </dgm:prSet>
      <dgm:spPr/>
      <dgm:t>
        <a:bodyPr/>
        <a:lstStyle/>
        <a:p>
          <a:endParaRPr lang="zh-CN" altLang="en-US"/>
        </a:p>
      </dgm:t>
    </dgm:pt>
    <dgm:pt modelId="{A35068A2-E68A-4EA6-8DA6-119A7059D51C}" type="pres">
      <dgm:prSet presAssocID="{EE9D94AE-05B2-48CD-9FF9-F1349DF5DFD4}" presName="parTrans" presStyleLbl="sibTrans2D1" presStyleIdx="3" presStyleCnt="5"/>
      <dgm:spPr/>
      <dgm:t>
        <a:bodyPr/>
        <a:lstStyle/>
        <a:p>
          <a:endParaRPr lang="zh-CN" altLang="en-US"/>
        </a:p>
      </dgm:t>
    </dgm:pt>
    <dgm:pt modelId="{9C74D235-D684-416D-B94D-969F6E6F074F}" type="pres">
      <dgm:prSet presAssocID="{EE9D94AE-05B2-48CD-9FF9-F1349DF5DFD4}" presName="connectorText" presStyleLbl="sibTrans2D1" presStyleIdx="3" presStyleCnt="5"/>
      <dgm:spPr/>
      <dgm:t>
        <a:bodyPr/>
        <a:lstStyle/>
        <a:p>
          <a:endParaRPr lang="zh-CN" altLang="en-US"/>
        </a:p>
      </dgm:t>
    </dgm:pt>
    <dgm:pt modelId="{21C9835C-1E49-4A99-BABC-A8F6D209E83B}" type="pres">
      <dgm:prSet presAssocID="{1B40FFD8-DFAE-4700-B96A-4E69C5FC9039}" presName="node" presStyleLbl="node1" presStyleIdx="3" presStyleCnt="5">
        <dgm:presLayoutVars>
          <dgm:bulletEnabled val="1"/>
        </dgm:presLayoutVars>
      </dgm:prSet>
      <dgm:spPr/>
      <dgm:t>
        <a:bodyPr/>
        <a:lstStyle/>
        <a:p>
          <a:endParaRPr lang="zh-CN" altLang="en-US"/>
        </a:p>
      </dgm:t>
    </dgm:pt>
    <dgm:pt modelId="{6452C705-66CB-4873-A0A4-831DC0096157}" type="pres">
      <dgm:prSet presAssocID="{9C2905A7-C6A6-4749-8398-A144FBDCB915}" presName="parTrans" presStyleLbl="sibTrans2D1" presStyleIdx="4" presStyleCnt="5"/>
      <dgm:spPr/>
      <dgm:t>
        <a:bodyPr/>
        <a:lstStyle/>
        <a:p>
          <a:endParaRPr lang="zh-CN" altLang="en-US"/>
        </a:p>
      </dgm:t>
    </dgm:pt>
    <dgm:pt modelId="{D1821A3E-00AC-4E84-93E6-FD7058BFFC76}" type="pres">
      <dgm:prSet presAssocID="{9C2905A7-C6A6-4749-8398-A144FBDCB915}" presName="connectorText" presStyleLbl="sibTrans2D1" presStyleIdx="4" presStyleCnt="5"/>
      <dgm:spPr/>
      <dgm:t>
        <a:bodyPr/>
        <a:lstStyle/>
        <a:p>
          <a:endParaRPr lang="zh-CN" altLang="en-US"/>
        </a:p>
      </dgm:t>
    </dgm:pt>
    <dgm:pt modelId="{0FD0AAB2-E119-45B5-BD76-D5849D4C4CD7}" type="pres">
      <dgm:prSet presAssocID="{4B3097AA-F7D2-4EF9-ACD2-BC7EF9DF9D09}" presName="node" presStyleLbl="node1" presStyleIdx="4" presStyleCnt="5">
        <dgm:presLayoutVars>
          <dgm:bulletEnabled val="1"/>
        </dgm:presLayoutVars>
      </dgm:prSet>
      <dgm:spPr/>
      <dgm:t>
        <a:bodyPr/>
        <a:lstStyle/>
        <a:p>
          <a:endParaRPr lang="zh-CN" altLang="en-US"/>
        </a:p>
      </dgm:t>
    </dgm:pt>
  </dgm:ptLst>
  <dgm:cxnLst>
    <dgm:cxn modelId="{27456267-F56F-41EC-896A-01BC7D9B2C21}" srcId="{9527B5ED-945D-4E4A-BDED-283240EC405B}" destId="{2D777801-E5EB-4CB6-BC93-02A4ADD2D705}" srcOrd="1" destOrd="0" parTransId="{384EDDB0-D1CE-4C22-92E3-896554DDC6C6}" sibTransId="{58024D44-D90F-40C2-9BC7-BB35B488A1DB}"/>
    <dgm:cxn modelId="{51AEAF2D-8DBD-42F5-AFEF-099170403344}" type="presOf" srcId="{132689C0-317B-4C8C-AEA0-E58FF25FB7C9}" destId="{7BF838AC-F851-4231-B35E-FBE145861BED}" srcOrd="0" destOrd="0" presId="urn:microsoft.com/office/officeart/2005/8/layout/radial5"/>
    <dgm:cxn modelId="{585610DD-4B37-4F7D-A196-FD8D31C904CC}" type="presOf" srcId="{B4022753-BC1E-49D3-9926-E8D3C074CA1F}" destId="{3E26031E-FDBB-402A-A131-5A4D23FD4088}" srcOrd="0" destOrd="0" presId="urn:microsoft.com/office/officeart/2005/8/layout/radial5"/>
    <dgm:cxn modelId="{53945B7F-7BBA-47BC-90CA-C24AB87252EF}" type="presOf" srcId="{4B3097AA-F7D2-4EF9-ACD2-BC7EF9DF9D09}" destId="{0FD0AAB2-E119-45B5-BD76-D5849D4C4CD7}" srcOrd="0" destOrd="0" presId="urn:microsoft.com/office/officeart/2005/8/layout/radial5"/>
    <dgm:cxn modelId="{198687C3-B466-47CB-90FE-8B03DF553BC9}" type="presOf" srcId="{97704F91-46FC-49D5-AEF0-664E478236EC}" destId="{22C75BC9-6DA3-418A-8BAB-10901303A5E0}" srcOrd="0" destOrd="0" presId="urn:microsoft.com/office/officeart/2005/8/layout/radial5"/>
    <dgm:cxn modelId="{6AF27B57-376C-48AF-9BBE-8DE69D7E2D55}" type="presOf" srcId="{132689C0-317B-4C8C-AEA0-E58FF25FB7C9}" destId="{CB313A5F-FFDF-4B57-B98B-9D1AFDB72491}" srcOrd="1" destOrd="0" presId="urn:microsoft.com/office/officeart/2005/8/layout/radial5"/>
    <dgm:cxn modelId="{99381131-32FB-46F7-9CAF-69B082DE2FFA}" type="presOf" srcId="{9527B5ED-945D-4E4A-BDED-283240EC405B}" destId="{4820089E-6DB9-454E-9C84-FC883E1E387E}" srcOrd="0" destOrd="0" presId="urn:microsoft.com/office/officeart/2005/8/layout/radial5"/>
    <dgm:cxn modelId="{D167EC11-C8C4-470A-96F7-00E2F4DEE4D0}" type="presOf" srcId="{8C68C57D-CFA2-49AB-8B00-012A9108B1F6}" destId="{8E3D2C11-B75E-49E7-8DC6-50148DD8A75B}" srcOrd="0" destOrd="0" presId="urn:microsoft.com/office/officeart/2005/8/layout/radial5"/>
    <dgm:cxn modelId="{84255102-D5A1-4C97-AEE2-AEF57C4089A6}" srcId="{663ED1A7-6442-469A-B522-88CB3E55D9A0}" destId="{F3B08E0B-4069-4F38-A638-0AE0E623B49F}" srcOrd="0" destOrd="0" parTransId="{97704F91-46FC-49D5-AEF0-664E478236EC}" sibTransId="{7390FDA6-C089-421C-8E94-1742D1647EC2}"/>
    <dgm:cxn modelId="{7DE43EB5-B95D-48B8-84D3-3E1D4E5C725E}" srcId="{663ED1A7-6442-469A-B522-88CB3E55D9A0}" destId="{4B3097AA-F7D2-4EF9-ACD2-BC7EF9DF9D09}" srcOrd="4" destOrd="0" parTransId="{9C2905A7-C6A6-4749-8398-A144FBDCB915}" sibTransId="{B3B11A21-BFD6-46AC-9B1A-006D7B0F8F60}"/>
    <dgm:cxn modelId="{5E3FB28F-ED47-4452-88A6-CCB779D83372}" type="presOf" srcId="{97704F91-46FC-49D5-AEF0-664E478236EC}" destId="{838CA390-AA9A-415B-B26A-D8E823A23A85}" srcOrd="1" destOrd="0" presId="urn:microsoft.com/office/officeart/2005/8/layout/radial5"/>
    <dgm:cxn modelId="{D7C2538C-84E2-421D-9E33-61FE3D0CA47D}" srcId="{663ED1A7-6442-469A-B522-88CB3E55D9A0}" destId="{2A765022-5E8C-4144-A66D-2D44C141FA3C}" srcOrd="1" destOrd="0" parTransId="{8C68C57D-CFA2-49AB-8B00-012A9108B1F6}" sibTransId="{E3162A67-22AE-4EBD-A466-68121D2F4B71}"/>
    <dgm:cxn modelId="{DCDF0F3A-DF9C-4A17-BE16-FFEC0E6EF745}" type="presOf" srcId="{F3B08E0B-4069-4F38-A638-0AE0E623B49F}" destId="{35CFB2A7-288F-4FB2-A5C9-438B0FF2EBF3}" srcOrd="0" destOrd="0" presId="urn:microsoft.com/office/officeart/2005/8/layout/radial5"/>
    <dgm:cxn modelId="{7E375AAB-33FE-49E8-9525-9737130BB45B}" type="presOf" srcId="{9C2905A7-C6A6-4749-8398-A144FBDCB915}" destId="{D1821A3E-00AC-4E84-93E6-FD7058BFFC76}" srcOrd="1" destOrd="0" presId="urn:microsoft.com/office/officeart/2005/8/layout/radial5"/>
    <dgm:cxn modelId="{C32F47CA-56CD-4D94-8FA4-068EB93C4898}" type="presOf" srcId="{2A765022-5E8C-4144-A66D-2D44C141FA3C}" destId="{5EEB4863-4749-4116-B1F6-E6DE8C9F487B}" srcOrd="0" destOrd="0" presId="urn:microsoft.com/office/officeart/2005/8/layout/radial5"/>
    <dgm:cxn modelId="{3C991BA0-DE2A-49BC-B116-104C58F20AC2}" srcId="{9527B5ED-945D-4E4A-BDED-283240EC405B}" destId="{663ED1A7-6442-469A-B522-88CB3E55D9A0}" srcOrd="0" destOrd="0" parTransId="{352D7210-3E7F-4082-9E46-76C17EB505FF}" sibTransId="{6A472074-5AB9-4C57-A5A2-5323945F40B2}"/>
    <dgm:cxn modelId="{FFC0E170-413A-4B74-8BBA-79DCA16BE875}" srcId="{663ED1A7-6442-469A-B522-88CB3E55D9A0}" destId="{B4022753-BC1E-49D3-9926-E8D3C074CA1F}" srcOrd="2" destOrd="0" parTransId="{132689C0-317B-4C8C-AEA0-E58FF25FB7C9}" sibTransId="{1AD17C42-0F3B-4AA9-8815-8070C5D65772}"/>
    <dgm:cxn modelId="{6CBDDF3E-A97E-4D48-AAE8-A2F2880E04CB}" type="presOf" srcId="{1B40FFD8-DFAE-4700-B96A-4E69C5FC9039}" destId="{21C9835C-1E49-4A99-BABC-A8F6D209E83B}" srcOrd="0" destOrd="0" presId="urn:microsoft.com/office/officeart/2005/8/layout/radial5"/>
    <dgm:cxn modelId="{7E861F2B-1E0F-42E1-84A0-64589B94B141}" srcId="{663ED1A7-6442-469A-B522-88CB3E55D9A0}" destId="{1B40FFD8-DFAE-4700-B96A-4E69C5FC9039}" srcOrd="3" destOrd="0" parTransId="{EE9D94AE-05B2-48CD-9FF9-F1349DF5DFD4}" sibTransId="{0C4A8771-14E6-4168-85B0-BCBA4B00204E}"/>
    <dgm:cxn modelId="{F8C27D75-A293-4AC8-A832-C1109C985880}" type="presOf" srcId="{663ED1A7-6442-469A-B522-88CB3E55D9A0}" destId="{173903EB-3327-4625-B2D0-188B1E643D28}" srcOrd="0" destOrd="0" presId="urn:microsoft.com/office/officeart/2005/8/layout/radial5"/>
    <dgm:cxn modelId="{68C9737B-CC75-47C0-9645-5F1D4F5E6A54}" type="presOf" srcId="{EE9D94AE-05B2-48CD-9FF9-F1349DF5DFD4}" destId="{9C74D235-D684-416D-B94D-969F6E6F074F}" srcOrd="1" destOrd="0" presId="urn:microsoft.com/office/officeart/2005/8/layout/radial5"/>
    <dgm:cxn modelId="{EB827350-3E38-4417-8A19-691974BF58A1}" type="presOf" srcId="{9C2905A7-C6A6-4749-8398-A144FBDCB915}" destId="{6452C705-66CB-4873-A0A4-831DC0096157}" srcOrd="0" destOrd="0" presId="urn:microsoft.com/office/officeart/2005/8/layout/radial5"/>
    <dgm:cxn modelId="{0EF08841-37F8-4239-B805-CFCD8FF52ABF}" type="presOf" srcId="{EE9D94AE-05B2-48CD-9FF9-F1349DF5DFD4}" destId="{A35068A2-E68A-4EA6-8DA6-119A7059D51C}" srcOrd="0" destOrd="0" presId="urn:microsoft.com/office/officeart/2005/8/layout/radial5"/>
    <dgm:cxn modelId="{185DB17F-8A87-4F19-B335-D23250FDF8EE}" type="presOf" srcId="{8C68C57D-CFA2-49AB-8B00-012A9108B1F6}" destId="{77BD8124-4F6A-4041-92BD-4AEE27CACA13}" srcOrd="1" destOrd="0" presId="urn:microsoft.com/office/officeart/2005/8/layout/radial5"/>
    <dgm:cxn modelId="{5DB5BD74-22ED-4B14-A0FA-21E4B69EA699}" type="presParOf" srcId="{4820089E-6DB9-454E-9C84-FC883E1E387E}" destId="{173903EB-3327-4625-B2D0-188B1E643D28}" srcOrd="0" destOrd="0" presId="urn:microsoft.com/office/officeart/2005/8/layout/radial5"/>
    <dgm:cxn modelId="{E5CB3702-E142-4504-8D26-4826D8225AD3}" type="presParOf" srcId="{4820089E-6DB9-454E-9C84-FC883E1E387E}" destId="{22C75BC9-6DA3-418A-8BAB-10901303A5E0}" srcOrd="1" destOrd="0" presId="urn:microsoft.com/office/officeart/2005/8/layout/radial5"/>
    <dgm:cxn modelId="{54FBCBF0-E67B-466B-A529-5049D85094C8}" type="presParOf" srcId="{22C75BC9-6DA3-418A-8BAB-10901303A5E0}" destId="{838CA390-AA9A-415B-B26A-D8E823A23A85}" srcOrd="0" destOrd="0" presId="urn:microsoft.com/office/officeart/2005/8/layout/radial5"/>
    <dgm:cxn modelId="{7953F0EF-9C97-46E5-AE5F-A517D00911C7}" type="presParOf" srcId="{4820089E-6DB9-454E-9C84-FC883E1E387E}" destId="{35CFB2A7-288F-4FB2-A5C9-438B0FF2EBF3}" srcOrd="2" destOrd="0" presId="urn:microsoft.com/office/officeart/2005/8/layout/radial5"/>
    <dgm:cxn modelId="{B35C24E3-AE97-4A2F-9018-636E10DED42C}" type="presParOf" srcId="{4820089E-6DB9-454E-9C84-FC883E1E387E}" destId="{8E3D2C11-B75E-49E7-8DC6-50148DD8A75B}" srcOrd="3" destOrd="0" presId="urn:microsoft.com/office/officeart/2005/8/layout/radial5"/>
    <dgm:cxn modelId="{57262C92-3E16-408F-818E-C9EC9370D6B0}" type="presParOf" srcId="{8E3D2C11-B75E-49E7-8DC6-50148DD8A75B}" destId="{77BD8124-4F6A-4041-92BD-4AEE27CACA13}" srcOrd="0" destOrd="0" presId="urn:microsoft.com/office/officeart/2005/8/layout/radial5"/>
    <dgm:cxn modelId="{9C9618C7-DB67-49AD-A7F8-7ACDFE0AB783}" type="presParOf" srcId="{4820089E-6DB9-454E-9C84-FC883E1E387E}" destId="{5EEB4863-4749-4116-B1F6-E6DE8C9F487B}" srcOrd="4" destOrd="0" presId="urn:microsoft.com/office/officeart/2005/8/layout/radial5"/>
    <dgm:cxn modelId="{6E36EDFB-37E5-4235-B751-60D32B227EAE}" type="presParOf" srcId="{4820089E-6DB9-454E-9C84-FC883E1E387E}" destId="{7BF838AC-F851-4231-B35E-FBE145861BED}" srcOrd="5" destOrd="0" presId="urn:microsoft.com/office/officeart/2005/8/layout/radial5"/>
    <dgm:cxn modelId="{D704716B-18B5-45B9-86E9-0E4E3E44D28D}" type="presParOf" srcId="{7BF838AC-F851-4231-B35E-FBE145861BED}" destId="{CB313A5F-FFDF-4B57-B98B-9D1AFDB72491}" srcOrd="0" destOrd="0" presId="urn:microsoft.com/office/officeart/2005/8/layout/radial5"/>
    <dgm:cxn modelId="{9E86801F-63D2-4528-9EE2-C4AAC2FFCFE5}" type="presParOf" srcId="{4820089E-6DB9-454E-9C84-FC883E1E387E}" destId="{3E26031E-FDBB-402A-A131-5A4D23FD4088}" srcOrd="6" destOrd="0" presId="urn:microsoft.com/office/officeart/2005/8/layout/radial5"/>
    <dgm:cxn modelId="{AA48BB8D-B3FC-4027-89B0-5FD11A61FAC5}" type="presParOf" srcId="{4820089E-6DB9-454E-9C84-FC883E1E387E}" destId="{A35068A2-E68A-4EA6-8DA6-119A7059D51C}" srcOrd="7" destOrd="0" presId="urn:microsoft.com/office/officeart/2005/8/layout/radial5"/>
    <dgm:cxn modelId="{33CA5980-8F58-49BE-B150-B64CAE676256}" type="presParOf" srcId="{A35068A2-E68A-4EA6-8DA6-119A7059D51C}" destId="{9C74D235-D684-416D-B94D-969F6E6F074F}" srcOrd="0" destOrd="0" presId="urn:microsoft.com/office/officeart/2005/8/layout/radial5"/>
    <dgm:cxn modelId="{68149C29-B32B-4DB1-BD05-B389F1C0C6E0}" type="presParOf" srcId="{4820089E-6DB9-454E-9C84-FC883E1E387E}" destId="{21C9835C-1E49-4A99-BABC-A8F6D209E83B}" srcOrd="8" destOrd="0" presId="urn:microsoft.com/office/officeart/2005/8/layout/radial5"/>
    <dgm:cxn modelId="{AF5394FE-A2BE-4ACD-93F9-A9C9162537D3}" type="presParOf" srcId="{4820089E-6DB9-454E-9C84-FC883E1E387E}" destId="{6452C705-66CB-4873-A0A4-831DC0096157}" srcOrd="9" destOrd="0" presId="urn:microsoft.com/office/officeart/2005/8/layout/radial5"/>
    <dgm:cxn modelId="{D462944C-7AB4-4F02-93C9-4AC11C92EFBD}" type="presParOf" srcId="{6452C705-66CB-4873-A0A4-831DC0096157}" destId="{D1821A3E-00AC-4E84-93E6-FD7058BFFC76}" srcOrd="0" destOrd="0" presId="urn:microsoft.com/office/officeart/2005/8/layout/radial5"/>
    <dgm:cxn modelId="{8FEE829E-420E-4C26-8869-1C75C0B268E1}" type="presParOf" srcId="{4820089E-6DB9-454E-9C84-FC883E1E387E}" destId="{0FD0AAB2-E119-45B5-BD76-D5849D4C4CD7}"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C2808-4946-4D10-B3C6-CFECB6B88B69}"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606C32C2-2B81-43D2-8731-7AA5BC539E85}">
      <dgm:prSet phldrT="[文本]" phldr="0" custT="1"/>
      <dgm:spPr/>
      <dgm:t>
        <a:bodyPr vert="horz" wrap="square"/>
        <a:p>
          <a:pPr>
            <a:lnSpc>
              <a:spcPct val="100000"/>
            </a:lnSpc>
            <a:spcBef>
              <a:spcPct val="0"/>
            </a:spcBef>
            <a:spcAft>
              <a:spcPct val="35000"/>
            </a:spcAft>
          </a:pP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苏轼</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庭的</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风传承</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6A930F7C-102B-4B74-A810-0EF8A77C9C80}" cxnId="{E0B80F8B-F001-4CB1-9569-B3331DA3EFFA}" type="parTrans">
      <dgm:prSet/>
      <dgm:spPr/>
      <dgm:t>
        <a:bodyPr/>
        <a:p>
          <a:endParaRPr lang="zh-CN" altLang="en-US"/>
        </a:p>
      </dgm:t>
    </dgm:pt>
    <dgm:pt modelId="{6834A72C-D888-4AEC-9D62-346A2EEC237F}" cxnId="{E0B80F8B-F001-4CB1-9569-B3331DA3EFFA}" type="sibTrans">
      <dgm:prSet/>
      <dgm:spPr/>
      <dgm:t>
        <a:bodyPr/>
        <a:p>
          <a:endParaRPr lang="zh-CN" altLang="en-US"/>
        </a:p>
      </dgm:t>
    </dgm:pt>
    <dgm:pt modelId="{9EB41CF7-2687-4840-AAF4-087A996B7653}">
      <dgm:prSet phldrT="[文本]" phldr="0" custT="0"/>
      <dgm:spPr/>
      <dgm:t>
        <a:bodyPr vert="horz" wrap="square"/>
        <a:p>
          <a:pPr>
            <a:lnSpc>
              <a:spcPct val="100000"/>
            </a:lnSpc>
            <a:spcBef>
              <a:spcPct val="0"/>
            </a:spcBef>
            <a:spcAft>
              <a:spcPct val="35000"/>
            </a:spcAft>
          </a:pPr>
          <a:r>
            <a:rPr lang="en-US" altLang="zh-CN" b="1">
              <a:solidFill>
                <a:schemeClr val="tx1"/>
              </a:solidFill>
              <a:latin typeface="微软雅黑" panose="020B0503020204020204" charset="-122"/>
              <a:ea typeface="微软雅黑" panose="020B0503020204020204" charset="-122"/>
              <a:cs typeface="微软雅黑" panose="020B0503020204020204" charset="-122"/>
              <a:sym typeface="+mn-ea"/>
            </a:rPr>
            <a:t>忠信孝友，恭俭正直</a:t>
          </a:r>
          <a:r>
            <a:rPr lang="en-US" altLang="zh-CN" b="1">
              <a:latin typeface="微软雅黑" panose="020B0503020204020204" charset="-122"/>
              <a:ea typeface="微软雅黑" panose="020B0503020204020204" charset="-122"/>
              <a:cs typeface="微软雅黑" panose="020B0503020204020204" charset="-122"/>
              <a:sym typeface="+mn-ea"/>
            </a:rPr>
            <a:t> </a:t>
          </a:r>
          <a:r>
            <a:rPr lang="zh-CN" altLang="en-US"/>
            <a:t/>
          </a:r>
          <a:endParaRPr lang="zh-CN" altLang="en-US"/>
        </a:p>
      </dgm:t>
    </dgm:pt>
    <dgm:pt modelId="{F725B255-70E4-4BF2-A614-1EEFDC4C0EBD}" cxnId="{CCC7625E-6F44-4162-B038-50120D5A19B5}" type="parTrans">
      <dgm:prSet/>
      <dgm:spPr/>
      <dgm:t>
        <a:bodyPr/>
        <a:p>
          <a:endParaRPr lang="zh-CN" altLang="en-US"/>
        </a:p>
      </dgm:t>
    </dgm:pt>
    <dgm:pt modelId="{BE024001-52C8-4377-9A93-EA2645AD60B3}" cxnId="{CCC7625E-6F44-4162-B038-50120D5A19B5}" type="sibTrans">
      <dgm:prSet/>
      <dgm:spPr/>
      <dgm:t>
        <a:bodyPr/>
        <a:p>
          <a:endParaRPr lang="zh-CN" altLang="en-US"/>
        </a:p>
      </dgm:t>
    </dgm:pt>
    <dgm:pt modelId="{1FD7F08B-44CE-4CDA-8621-DB00C9588F7D}">
      <dgm:prSet phldrT="[文本]" phldr="0" custT="0"/>
      <dgm:spPr/>
      <dgm:t>
        <a:bodyPr vert="horz" wrap="square"/>
        <a:p>
          <a:pPr>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为官端正，造福百姓</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3006E1B4-77FC-4EBD-A8B7-17D26EF2CDA2}" cxnId="{44420224-1023-415B-B6DA-7E20F3F12783}" type="parTrans">
      <dgm:prSet/>
      <dgm:spPr/>
      <dgm:t>
        <a:bodyPr/>
        <a:p>
          <a:endParaRPr lang="zh-CN" altLang="en-US"/>
        </a:p>
      </dgm:t>
    </dgm:pt>
    <dgm:pt modelId="{397A3741-028F-425D-9B8D-8571BF64A664}" cxnId="{44420224-1023-415B-B6DA-7E20F3F12783}" type="sibTrans">
      <dgm:prSet/>
      <dgm:spPr/>
      <dgm:t>
        <a:bodyPr/>
        <a:p>
          <a:endParaRPr lang="zh-CN" altLang="en-US"/>
        </a:p>
      </dgm:t>
    </dgm:pt>
    <dgm:pt modelId="{31D1D303-25E8-4D32-91E3-085595839514}">
      <dgm:prSet phldrT="[文本]" phldr="0" custT="0"/>
      <dgm:spPr/>
      <dgm:t>
        <a:bodyPr vert="horz" wrap="square"/>
        <a:p>
          <a:pPr>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言传身教和人格培养</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E7143639-131F-4238-BF6C-40B660E1F12E}" cxnId="{D3B2CB5A-5C44-41C8-99A7-5B2CB5683BFF}" type="parTrans">
      <dgm:prSet/>
      <dgm:spPr/>
      <dgm:t>
        <a:bodyPr/>
        <a:p>
          <a:endParaRPr lang="zh-CN" altLang="en-US"/>
        </a:p>
      </dgm:t>
    </dgm:pt>
    <dgm:pt modelId="{5A4727C6-0B9F-4DBB-9FD5-4817C9BACE96}" cxnId="{D3B2CB5A-5C44-41C8-99A7-5B2CB5683BFF}" type="sibTrans">
      <dgm:prSet/>
      <dgm:spPr/>
      <dgm:t>
        <a:bodyPr/>
        <a:p>
          <a:endParaRPr lang="zh-CN" altLang="en-US"/>
        </a:p>
      </dgm:t>
    </dgm:pt>
    <dgm:pt modelId="{ACC556BC-B091-4088-80C6-AED14A312FB5}">
      <dgm:prSet phldrT="[文本]" phldr="0" custT="1"/>
      <dgm:spPr/>
      <dgm:t>
        <a:bodyPr vert="horz" wrap="square"/>
        <a:p>
          <a:pPr>
            <a:lnSpc>
              <a:spcPct val="100000"/>
            </a:lnSpc>
            <a:spcBef>
              <a:spcPct val="0"/>
            </a:spcBef>
            <a:spcAft>
              <a:spcPct val="35000"/>
            </a:spcAft>
          </a:pPr>
          <a:r>
            <a:rPr sz="1800" b="1">
              <a:solidFill>
                <a:schemeClr val="tx1"/>
              </a:solidFill>
              <a:latin typeface="微软雅黑" panose="020B0503020204020204" charset="-122"/>
              <a:ea typeface="微软雅黑" panose="020B0503020204020204" charset="-122"/>
              <a:sym typeface="+mn-ea"/>
            </a:rPr>
            <a:t>扶</a:t>
          </a:r>
          <a:r>
            <a:rPr lang="en-US" altLang="zh-CN" sz="1800" b="1">
              <a:solidFill>
                <a:schemeClr val="tx1"/>
              </a:solidFill>
              <a:latin typeface="微软雅黑" panose="020B0503020204020204" charset="-122"/>
              <a:ea typeface="微软雅黑" panose="020B0503020204020204" charset="-122"/>
              <a:cs typeface="微软雅黑" panose="020B0503020204020204" charset="-122"/>
              <a:sym typeface="+mn-ea"/>
            </a:rPr>
            <a:t>危济困</a:t>
          </a:r>
          <a:r>
            <a:rPr lang="en-US" altLang="zh-CN" sz="1800"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en-US" altLang="zh-CN" sz="1800"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D8C837FD-B8AC-4CC7-A639-B541B9D52215}" cxnId="{60B70AE3-ED06-46F6-A54A-49EA5C8C124E}" type="parTrans">
      <dgm:prSet/>
      <dgm:spPr/>
      <dgm:t>
        <a:bodyPr/>
        <a:p>
          <a:endParaRPr lang="zh-CN" altLang="en-US"/>
        </a:p>
      </dgm:t>
    </dgm:pt>
    <dgm:pt modelId="{F98D1FBC-D7A2-45AF-ABA0-D342C8F70BC4}" cxnId="{60B70AE3-ED06-46F6-A54A-49EA5C8C124E}" type="sibTrans">
      <dgm:prSet/>
      <dgm:spPr/>
      <dgm:t>
        <a:bodyPr/>
        <a:p>
          <a:endParaRPr lang="zh-CN" alt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pt>
    <dgm:pt modelId="{B49960C0-2478-4BCF-A9C0-745AB8F5088C}" type="pres">
      <dgm:prSet presAssocID="{606C32C2-2B81-43D2-8731-7AA5BC539E85}" presName="centerShape" presStyleLbl="node0" presStyleIdx="0" presStyleCnt="1"/>
      <dgm:spPr/>
    </dgm:pt>
    <dgm:pt modelId="{EC0B8BA3-D1A0-4681-887A-385E8DD367D4}" type="pres">
      <dgm:prSet presAssocID="{F725B255-70E4-4BF2-A614-1EEFDC4C0EBD}" presName="parTrans" presStyleLbl="sibTrans2D1" presStyleIdx="0" presStyleCnt="4"/>
      <dgm:spPr/>
    </dgm:pt>
    <dgm:pt modelId="{3EC7B1D9-2BD6-405A-B2BE-EE40634A0814}" type="pres">
      <dgm:prSet presAssocID="{F725B255-70E4-4BF2-A614-1EEFDC4C0EBD}" presName="connectorText" presStyleCnt="0"/>
      <dgm:spPr/>
    </dgm:pt>
    <dgm:pt modelId="{E439FB7C-643C-454F-9092-F27C7C66C5B0}" type="pres">
      <dgm:prSet presAssocID="{9EB41CF7-2687-4840-AAF4-087A996B7653}" presName="node" presStyleLbl="node1" presStyleIdx="0" presStyleCnt="4">
        <dgm:presLayoutVars>
          <dgm:bulletEnabled val="1"/>
        </dgm:presLayoutVars>
      </dgm:prSet>
      <dgm:spPr/>
    </dgm:pt>
    <dgm:pt modelId="{7B6555EF-08DC-4AF8-B351-7FF0D98BC600}" type="pres">
      <dgm:prSet presAssocID="{3006E1B4-77FC-4EBD-A8B7-17D26EF2CDA2}" presName="parTrans" presStyleLbl="sibTrans2D1" presStyleIdx="1" presStyleCnt="4"/>
      <dgm:spPr/>
    </dgm:pt>
    <dgm:pt modelId="{54D044D7-DDFF-4962-9EA3-1FA11B88BED4}" type="pres">
      <dgm:prSet presAssocID="{3006E1B4-77FC-4EBD-A8B7-17D26EF2CDA2}" presName="connectorText" presStyleCnt="0"/>
      <dgm:spPr/>
    </dgm:pt>
    <dgm:pt modelId="{DA72E5D4-62CF-433D-B5E8-B21F597C9891}" type="pres">
      <dgm:prSet presAssocID="{1FD7F08B-44CE-4CDA-8621-DB00C9588F7D}" presName="node" presStyleLbl="node1" presStyleIdx="1" presStyleCnt="4">
        <dgm:presLayoutVars>
          <dgm:bulletEnabled val="1"/>
        </dgm:presLayoutVars>
      </dgm:prSet>
      <dgm:spPr/>
    </dgm:pt>
    <dgm:pt modelId="{BAA4AF61-D85D-4172-B49F-287A0B9C89FD}" type="pres">
      <dgm:prSet presAssocID="{E7143639-131F-4238-BF6C-40B660E1F12E}" presName="parTrans" presStyleLbl="sibTrans2D1" presStyleIdx="2" presStyleCnt="4"/>
      <dgm:spPr/>
    </dgm:pt>
    <dgm:pt modelId="{0EA34702-5ACE-401D-9EDC-0AEAC90B2447}" type="pres">
      <dgm:prSet presAssocID="{E7143639-131F-4238-BF6C-40B660E1F12E}" presName="connectorText" presStyleCnt="0"/>
      <dgm:spPr/>
    </dgm:pt>
    <dgm:pt modelId="{9E9F3594-8892-41E8-B3EB-FCDEECCFF202}" type="pres">
      <dgm:prSet presAssocID="{31D1D303-25E8-4D32-91E3-085595839514}" presName="node" presStyleLbl="node1" presStyleIdx="2" presStyleCnt="4">
        <dgm:presLayoutVars>
          <dgm:bulletEnabled val="1"/>
        </dgm:presLayoutVars>
      </dgm:prSet>
      <dgm:spPr/>
    </dgm:pt>
    <dgm:pt modelId="{61326397-1233-4C08-8969-7FBCBC2B26B2}" type="pres">
      <dgm:prSet presAssocID="{D8C837FD-B8AC-4CC7-A639-B541B9D52215}" presName="parTrans" presStyleLbl="sibTrans2D1" presStyleIdx="3" presStyleCnt="4"/>
      <dgm:spPr/>
    </dgm:pt>
    <dgm:pt modelId="{6505D330-90B3-4BB2-8F76-B02E19E3B067}" type="pres">
      <dgm:prSet presAssocID="{D8C837FD-B8AC-4CC7-A639-B541B9D52215}" presName="connectorText" presStyleCnt="0"/>
      <dgm:spPr/>
    </dgm:pt>
    <dgm:pt modelId="{EFD94A1D-1705-44D4-9F71-52ACA21AC469}" type="pres">
      <dgm:prSet presAssocID="{ACC556BC-B091-4088-80C6-AED14A312FB5}" presName="node" presStyleLbl="node1" presStyleIdx="3" presStyleCnt="4">
        <dgm:presLayoutVars>
          <dgm:bulletEnabled val="1"/>
        </dgm:presLayoutVars>
      </dgm:prSet>
      <dgm:spPr/>
    </dgm:pt>
  </dgm:ptLst>
  <dgm:cxnLst>
    <dgm:cxn modelId="{E0B80F8B-F001-4CB1-9569-B3331DA3EFFA}" srcId="{E06C2808-4946-4D10-B3C6-CFECB6B88B69}" destId="{606C32C2-2B81-43D2-8731-7AA5BC539E85}" srcOrd="0" destOrd="0" parTransId="{6A930F7C-102B-4B74-A810-0EF8A77C9C80}" sibTransId="{6834A72C-D888-4AEC-9D62-346A2EEC237F}"/>
    <dgm:cxn modelId="{CCC7625E-6F44-4162-B038-50120D5A19B5}" srcId="{606C32C2-2B81-43D2-8731-7AA5BC539E85}" destId="{9EB41CF7-2687-4840-AAF4-087A996B7653}" srcOrd="0" destOrd="0" parTransId="{F725B255-70E4-4BF2-A614-1EEFDC4C0EBD}" sibTransId="{BE024001-52C8-4377-9A93-EA2645AD60B3}"/>
    <dgm:cxn modelId="{44420224-1023-415B-B6DA-7E20F3F12783}" srcId="{606C32C2-2B81-43D2-8731-7AA5BC539E85}" destId="{1FD7F08B-44CE-4CDA-8621-DB00C9588F7D}" srcOrd="1" destOrd="0" parTransId="{3006E1B4-77FC-4EBD-A8B7-17D26EF2CDA2}" sibTransId="{397A3741-028F-425D-9B8D-8571BF64A664}"/>
    <dgm:cxn modelId="{D3B2CB5A-5C44-41C8-99A7-5B2CB5683BFF}" srcId="{606C32C2-2B81-43D2-8731-7AA5BC539E85}" destId="{31D1D303-25E8-4D32-91E3-085595839514}" srcOrd="2" destOrd="0" parTransId="{E7143639-131F-4238-BF6C-40B660E1F12E}" sibTransId="{5A4727C6-0B9F-4DBB-9FD5-4817C9BACE96}"/>
    <dgm:cxn modelId="{60B70AE3-ED06-46F6-A54A-49EA5C8C124E}" srcId="{606C32C2-2B81-43D2-8731-7AA5BC539E85}" destId="{ACC556BC-B091-4088-80C6-AED14A312FB5}" srcOrd="3" destOrd="0" parTransId="{D8C837FD-B8AC-4CC7-A639-B541B9D52215}" sibTransId="{F98D1FBC-D7A2-45AF-ABA0-D342C8F70BC4}"/>
    <dgm:cxn modelId="{3FD548AA-477F-4D2D-8E44-394A9EA8D24D}" type="presOf" srcId="{E06C2808-4946-4D10-B3C6-CFECB6B88B69}" destId="{3159887D-BC34-4F44-B574-5DC0809E4A70}" srcOrd="0" destOrd="0" presId="urn:microsoft.com/office/officeart/2005/8/layout/radial5"/>
    <dgm:cxn modelId="{3EF91952-A972-4A02-886C-9AA28EE6DFB6}" type="presParOf" srcId="{3159887D-BC34-4F44-B574-5DC0809E4A70}" destId="{B49960C0-2478-4BCF-A9C0-745AB8F5088C}" srcOrd="0" destOrd="0" presId="urn:microsoft.com/office/officeart/2005/8/layout/radial5"/>
    <dgm:cxn modelId="{B0A504C9-907D-43BB-90EC-42DB839AA8A1}" type="presOf" srcId="{606C32C2-2B81-43D2-8731-7AA5BC539E85}" destId="{B49960C0-2478-4BCF-A9C0-745AB8F5088C}" srcOrd="0" destOrd="0" presId="urn:microsoft.com/office/officeart/2005/8/layout/radial5"/>
    <dgm:cxn modelId="{10874170-E2A3-4380-B51B-CF944760E28B}" type="presParOf" srcId="{3159887D-BC34-4F44-B574-5DC0809E4A70}" destId="{EC0B8BA3-D1A0-4681-887A-385E8DD367D4}" srcOrd="1" destOrd="0" presId="urn:microsoft.com/office/officeart/2005/8/layout/radial5"/>
    <dgm:cxn modelId="{6EED3D65-F6B7-4C37-A6FD-E0CCDD984DA9}" type="presOf" srcId="{F725B255-70E4-4BF2-A614-1EEFDC4C0EBD}" destId="{EC0B8BA3-D1A0-4681-887A-385E8DD367D4}" srcOrd="0" destOrd="0" presId="urn:microsoft.com/office/officeart/2005/8/layout/radial5"/>
    <dgm:cxn modelId="{0FA0903D-F3FC-477F-939F-1F59F8116310}" type="presParOf" srcId="{EC0B8BA3-D1A0-4681-887A-385E8DD367D4}" destId="{3EC7B1D9-2BD6-405A-B2BE-EE40634A0814}" srcOrd="0" destOrd="1" presId="urn:microsoft.com/office/officeart/2005/8/layout/radial5"/>
    <dgm:cxn modelId="{0458C130-EAEA-415D-820C-69B1B31E993D}" type="presOf" srcId="{F725B255-70E4-4BF2-A614-1EEFDC4C0EBD}" destId="{3EC7B1D9-2BD6-405A-B2BE-EE40634A0814}" srcOrd="1" destOrd="0" presId="urn:microsoft.com/office/officeart/2005/8/layout/radial5"/>
    <dgm:cxn modelId="{457E8660-B010-4C63-B320-153AB36A7C01}" type="presParOf" srcId="{3159887D-BC34-4F44-B574-5DC0809E4A70}" destId="{E439FB7C-643C-454F-9092-F27C7C66C5B0}" srcOrd="2" destOrd="0" presId="urn:microsoft.com/office/officeart/2005/8/layout/radial5"/>
    <dgm:cxn modelId="{7452256D-740B-479E-94FA-720C1538CC2F}" type="presOf" srcId="{9EB41CF7-2687-4840-AAF4-087A996B7653}" destId="{E439FB7C-643C-454F-9092-F27C7C66C5B0}" srcOrd="0" destOrd="0" presId="urn:microsoft.com/office/officeart/2005/8/layout/radial5"/>
    <dgm:cxn modelId="{3DBB3CD4-D643-4F8E-BC94-7799F808A83D}" type="presParOf" srcId="{3159887D-BC34-4F44-B574-5DC0809E4A70}" destId="{7B6555EF-08DC-4AF8-B351-7FF0D98BC600}" srcOrd="3" destOrd="0" presId="urn:microsoft.com/office/officeart/2005/8/layout/radial5"/>
    <dgm:cxn modelId="{46439DB5-9EE5-4B4C-906D-04A227FC2C3E}" type="presOf" srcId="{3006E1B4-77FC-4EBD-A8B7-17D26EF2CDA2}" destId="{7B6555EF-08DC-4AF8-B351-7FF0D98BC600}" srcOrd="0" destOrd="0" presId="urn:microsoft.com/office/officeart/2005/8/layout/radial5"/>
    <dgm:cxn modelId="{5B99E5A1-7783-40AA-BFEE-3844360DD0CB}" type="presParOf" srcId="{7B6555EF-08DC-4AF8-B351-7FF0D98BC600}" destId="{54D044D7-DDFF-4962-9EA3-1FA11B88BED4}" srcOrd="0" destOrd="3" presId="urn:microsoft.com/office/officeart/2005/8/layout/radial5"/>
    <dgm:cxn modelId="{8CC9F06D-E177-4D7F-8F22-53FFC0C56FB6}" type="presOf" srcId="{3006E1B4-77FC-4EBD-A8B7-17D26EF2CDA2}" destId="{54D044D7-DDFF-4962-9EA3-1FA11B88BED4}" srcOrd="1" destOrd="0" presId="urn:microsoft.com/office/officeart/2005/8/layout/radial5"/>
    <dgm:cxn modelId="{18E76043-BA30-4D0F-A78D-372BBCB71499}" type="presParOf" srcId="{3159887D-BC34-4F44-B574-5DC0809E4A70}" destId="{DA72E5D4-62CF-433D-B5E8-B21F597C9891}" srcOrd="4" destOrd="0" presId="urn:microsoft.com/office/officeart/2005/8/layout/radial5"/>
    <dgm:cxn modelId="{40F0D8F7-4370-4CE1-9607-61DDBA471933}" type="presOf" srcId="{1FD7F08B-44CE-4CDA-8621-DB00C9588F7D}" destId="{DA72E5D4-62CF-433D-B5E8-B21F597C9891}" srcOrd="0" destOrd="0" presId="urn:microsoft.com/office/officeart/2005/8/layout/radial5"/>
    <dgm:cxn modelId="{F2104003-5CAA-4C01-9CB2-89DD6242CE82}" type="presParOf" srcId="{3159887D-BC34-4F44-B574-5DC0809E4A70}" destId="{BAA4AF61-D85D-4172-B49F-287A0B9C89FD}" srcOrd="5" destOrd="0" presId="urn:microsoft.com/office/officeart/2005/8/layout/radial5"/>
    <dgm:cxn modelId="{A382482A-0687-4F0F-8895-6BBFCE5B2C70}" type="presOf" srcId="{E7143639-131F-4238-BF6C-40B660E1F12E}" destId="{BAA4AF61-D85D-4172-B49F-287A0B9C89FD}" srcOrd="0" destOrd="0" presId="urn:microsoft.com/office/officeart/2005/8/layout/radial5"/>
    <dgm:cxn modelId="{110CDA0C-3E18-4106-BEE9-F95638DD9916}" type="presParOf" srcId="{BAA4AF61-D85D-4172-B49F-287A0B9C89FD}" destId="{0EA34702-5ACE-401D-9EDC-0AEAC90B2447}" srcOrd="0" destOrd="5" presId="urn:microsoft.com/office/officeart/2005/8/layout/radial5"/>
    <dgm:cxn modelId="{FA6DE5BA-8188-4529-8D98-2993DAA919F9}" type="presOf" srcId="{E7143639-131F-4238-BF6C-40B660E1F12E}" destId="{0EA34702-5ACE-401D-9EDC-0AEAC90B2447}" srcOrd="1" destOrd="0" presId="urn:microsoft.com/office/officeart/2005/8/layout/radial5"/>
    <dgm:cxn modelId="{666AE4F3-AA5F-4B03-BE51-2212530343BE}" type="presParOf" srcId="{3159887D-BC34-4F44-B574-5DC0809E4A70}" destId="{9E9F3594-8892-41E8-B3EB-FCDEECCFF202}" srcOrd="6" destOrd="0" presId="urn:microsoft.com/office/officeart/2005/8/layout/radial5"/>
    <dgm:cxn modelId="{02B59BAC-A311-4EFB-8C0D-991ACF45420F}" type="presOf" srcId="{31D1D303-25E8-4D32-91E3-085595839514}" destId="{9E9F3594-8892-41E8-B3EB-FCDEECCFF202}" srcOrd="0" destOrd="0" presId="urn:microsoft.com/office/officeart/2005/8/layout/radial5"/>
    <dgm:cxn modelId="{9E78702C-D0F0-4706-AFE3-2DC02A4C1A15}" type="presParOf" srcId="{3159887D-BC34-4F44-B574-5DC0809E4A70}" destId="{61326397-1233-4C08-8969-7FBCBC2B26B2}" srcOrd="7" destOrd="0" presId="urn:microsoft.com/office/officeart/2005/8/layout/radial5"/>
    <dgm:cxn modelId="{9D371094-0E8B-4B4F-A87E-DB1494F50FE5}" type="presOf" srcId="{D8C837FD-B8AC-4CC7-A639-B541B9D52215}" destId="{61326397-1233-4C08-8969-7FBCBC2B26B2}" srcOrd="0" destOrd="0" presId="urn:microsoft.com/office/officeart/2005/8/layout/radial5"/>
    <dgm:cxn modelId="{26146E24-C461-49A4-A9E5-CEE12C7195FF}" type="presParOf" srcId="{61326397-1233-4C08-8969-7FBCBC2B26B2}" destId="{6505D330-90B3-4BB2-8F76-B02E19E3B067}" srcOrd="0" destOrd="7" presId="urn:microsoft.com/office/officeart/2005/8/layout/radial5"/>
    <dgm:cxn modelId="{7DBDD4E7-A197-449A-9921-6D7B46E6F122}" type="presOf" srcId="{D8C837FD-B8AC-4CC7-A639-B541B9D52215}" destId="{6505D330-90B3-4BB2-8F76-B02E19E3B067}" srcOrd="1" destOrd="0" presId="urn:microsoft.com/office/officeart/2005/8/layout/radial5"/>
    <dgm:cxn modelId="{7B46670B-F318-4129-B9B7-615A11EDE04E}" type="presParOf" srcId="{3159887D-BC34-4F44-B574-5DC0809E4A70}" destId="{EFD94A1D-1705-44D4-9F71-52ACA21AC469}" srcOrd="8" destOrd="0" presId="urn:microsoft.com/office/officeart/2005/8/layout/radial5"/>
    <dgm:cxn modelId="{188D543B-39D1-4B15-9FB2-B576E97F2269}" type="presOf" srcId="{ACC556BC-B091-4088-80C6-AED14A312FB5}" destId="{EFD94A1D-1705-44D4-9F71-52ACA21AC469}"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C65278-1065-4B7E-BFB3-E75860167ACF}"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zh-CN" altLang="en-US"/>
        </a:p>
      </dgm:t>
    </dgm:pt>
    <dgm:pt modelId="{E458E10E-4BA0-4B1B-8905-DEEAF06C72FE}">
      <dgm:prSet phldrT="[文本]" custT="1"/>
      <dgm:spPr/>
      <dgm:t>
        <a:bodyPr/>
        <a:lstStyle/>
        <a:p>
          <a:r>
            <a:rPr lang="zh-CN" altLang="en-US" sz="2000" b="1" dirty="0" smtClean="0">
              <a:latin typeface="黑体" panose="02010609060101010101" charset="-122"/>
              <a:ea typeface="黑体" panose="02010609060101010101" charset="-122"/>
            </a:rPr>
            <a:t>核心家庭</a:t>
          </a:r>
          <a:endParaRPr lang="zh-CN" altLang="en-US" sz="2000" b="1" dirty="0">
            <a:latin typeface="黑体" panose="02010609060101010101" charset="-122"/>
            <a:ea typeface="黑体" panose="02010609060101010101" charset="-122"/>
          </a:endParaRPr>
        </a:p>
      </dgm:t>
    </dgm:pt>
    <dgm:pt modelId="{D51FE8B2-5039-4DCA-94AA-8189B2343420}" cxnId="{881F3261-4E56-49CC-A192-3029237B8CD8}" type="parTrans">
      <dgm:prSet/>
      <dgm:spPr/>
      <dgm:t>
        <a:bodyPr/>
        <a:lstStyle/>
        <a:p>
          <a:endParaRPr lang="zh-CN" altLang="en-US"/>
        </a:p>
      </dgm:t>
    </dgm:pt>
    <dgm:pt modelId="{D2666208-9BF8-41F6-9C7D-AF227AE36809}" cxnId="{881F3261-4E56-49CC-A192-3029237B8CD8}" type="sibTrans">
      <dgm:prSet/>
      <dgm:spPr/>
      <dgm:t>
        <a:bodyPr/>
        <a:lstStyle/>
        <a:p>
          <a:endParaRPr lang="zh-CN" altLang="en-US"/>
        </a:p>
      </dgm:t>
    </dgm:pt>
    <dgm:pt modelId="{769EDFF7-DCFE-4BD4-803D-245261BDB0D6}">
      <dgm:prSet phldrT="[文本]" custT="1"/>
      <dgm:spPr/>
      <dgm:t>
        <a:bodyPr/>
        <a:lstStyle/>
        <a:p>
          <a:r>
            <a:rPr lang="zh-CN" altLang="en-US" sz="2000" b="1" dirty="0" smtClean="0">
              <a:latin typeface="黑体" panose="02010609060101010101" charset="-122"/>
              <a:ea typeface="黑体" panose="02010609060101010101" charset="-122"/>
            </a:rPr>
            <a:t>单亲家庭</a:t>
          </a:r>
          <a:endParaRPr lang="zh-CN" altLang="en-US" sz="2000" b="1" dirty="0">
            <a:latin typeface="黑体" panose="02010609060101010101" charset="-122"/>
            <a:ea typeface="黑体" panose="02010609060101010101" charset="-122"/>
          </a:endParaRPr>
        </a:p>
      </dgm:t>
    </dgm:pt>
    <dgm:pt modelId="{2529F563-FA81-4A19-9661-617A30FAAA3F}" cxnId="{8B6B0580-FDB7-4A79-BABB-9C2A04FC163E}" type="parTrans">
      <dgm:prSet/>
      <dgm:spPr/>
      <dgm:t>
        <a:bodyPr/>
        <a:lstStyle/>
        <a:p>
          <a:endParaRPr lang="zh-CN" altLang="en-US"/>
        </a:p>
      </dgm:t>
    </dgm:pt>
    <dgm:pt modelId="{1C24D5D8-C20B-474F-81FF-09C5A22701AC}" cxnId="{8B6B0580-FDB7-4A79-BABB-9C2A04FC163E}" type="sibTrans">
      <dgm:prSet/>
      <dgm:spPr/>
      <dgm:t>
        <a:bodyPr/>
        <a:lstStyle/>
        <a:p>
          <a:endParaRPr lang="zh-CN" altLang="en-US"/>
        </a:p>
      </dgm:t>
    </dgm:pt>
    <dgm:pt modelId="{E7410127-F30E-46C0-B173-6CBDB625270B}">
      <dgm:prSet phldrT="[文本]" custT="1"/>
      <dgm:spPr/>
      <dgm:t>
        <a:bodyPr/>
        <a:lstStyle/>
        <a:p>
          <a:r>
            <a:rPr lang="zh-CN" altLang="en-US" sz="2000" b="1" dirty="0" smtClean="0">
              <a:latin typeface="黑体" panose="02010609060101010101" charset="-122"/>
              <a:ea typeface="黑体" panose="02010609060101010101" charset="-122"/>
            </a:rPr>
            <a:t>单身家庭</a:t>
          </a:r>
          <a:endParaRPr lang="zh-CN" altLang="en-US" sz="2000" b="1" dirty="0">
            <a:latin typeface="黑体" panose="02010609060101010101" charset="-122"/>
            <a:ea typeface="黑体" panose="02010609060101010101" charset="-122"/>
          </a:endParaRPr>
        </a:p>
      </dgm:t>
    </dgm:pt>
    <dgm:pt modelId="{7C1FF19E-81FE-4126-88CF-4DD272325B97}" cxnId="{376EB662-8197-4320-9C87-A0A163FBC44C}" type="parTrans">
      <dgm:prSet/>
      <dgm:spPr/>
      <dgm:t>
        <a:bodyPr/>
        <a:lstStyle/>
        <a:p>
          <a:endParaRPr lang="zh-CN" altLang="en-US"/>
        </a:p>
      </dgm:t>
    </dgm:pt>
    <dgm:pt modelId="{5F693115-DABA-411F-9A2C-D49237DAA310}" cxnId="{376EB662-8197-4320-9C87-A0A163FBC44C}" type="sibTrans">
      <dgm:prSet/>
      <dgm:spPr/>
      <dgm:t>
        <a:bodyPr/>
        <a:lstStyle/>
        <a:p>
          <a:endParaRPr lang="zh-CN" altLang="en-US"/>
        </a:p>
      </dgm:t>
    </dgm:pt>
    <dgm:pt modelId="{DCD366F5-A7A8-421B-9C30-7E4932B67353}">
      <dgm:prSet phldrT="[文本]" custT="1"/>
      <dgm:spPr/>
      <dgm:t>
        <a:bodyPr/>
        <a:lstStyle/>
        <a:p>
          <a:r>
            <a:rPr lang="zh-CN" altLang="en-US" sz="2000" b="1" dirty="0" smtClean="0">
              <a:latin typeface="黑体" panose="02010609060101010101" charset="-122"/>
              <a:ea typeface="黑体" panose="02010609060101010101" charset="-122"/>
            </a:rPr>
            <a:t>丁克家庭</a:t>
          </a:r>
          <a:endParaRPr lang="zh-CN" altLang="en-US" sz="2000" b="1" dirty="0">
            <a:latin typeface="黑体" panose="02010609060101010101" charset="-122"/>
            <a:ea typeface="黑体" panose="02010609060101010101" charset="-122"/>
          </a:endParaRPr>
        </a:p>
      </dgm:t>
    </dgm:pt>
    <dgm:pt modelId="{A845E6C5-F035-440B-9404-BD8D4B3F9905}" cxnId="{9936FFAA-BCEC-4438-BCC8-2D012A7E9AB9}" type="parTrans">
      <dgm:prSet/>
      <dgm:spPr/>
      <dgm:t>
        <a:bodyPr/>
        <a:lstStyle/>
        <a:p>
          <a:endParaRPr lang="zh-CN" altLang="en-US"/>
        </a:p>
      </dgm:t>
    </dgm:pt>
    <dgm:pt modelId="{338760EF-9659-4D31-A9F7-7ACE08FBD5E6}" cxnId="{9936FFAA-BCEC-4438-BCC8-2D012A7E9AB9}" type="sibTrans">
      <dgm:prSet/>
      <dgm:spPr/>
      <dgm:t>
        <a:bodyPr/>
        <a:lstStyle/>
        <a:p>
          <a:endParaRPr lang="zh-CN" altLang="en-US"/>
        </a:p>
      </dgm:t>
    </dgm:pt>
    <dgm:pt modelId="{59624271-CEA8-412E-8BCD-2E845ADF4DC3}">
      <dgm:prSet phldrT="[文本]" custT="1"/>
      <dgm:spPr/>
      <dgm:t>
        <a:bodyPr/>
        <a:lstStyle/>
        <a:p>
          <a:r>
            <a:rPr lang="zh-CN" altLang="en-US" sz="2000" b="1" dirty="0" smtClean="0">
              <a:latin typeface="黑体" panose="02010609060101010101" charset="-122"/>
              <a:ea typeface="黑体" panose="02010609060101010101" charset="-122"/>
            </a:rPr>
            <a:t>失独家庭</a:t>
          </a:r>
          <a:endParaRPr lang="zh-CN" altLang="en-US" sz="2000" b="1" dirty="0">
            <a:latin typeface="黑体" panose="02010609060101010101" charset="-122"/>
            <a:ea typeface="黑体" panose="02010609060101010101" charset="-122"/>
          </a:endParaRPr>
        </a:p>
      </dgm:t>
    </dgm:pt>
    <dgm:pt modelId="{F333DA0C-1F55-496F-86F8-824F1C3847C0}" cxnId="{C6BCBBF5-3C9E-4465-A7D0-D0E9E40C1CD4}" type="parTrans">
      <dgm:prSet/>
      <dgm:spPr/>
      <dgm:t>
        <a:bodyPr/>
        <a:lstStyle/>
        <a:p>
          <a:endParaRPr lang="zh-CN" altLang="en-US"/>
        </a:p>
      </dgm:t>
    </dgm:pt>
    <dgm:pt modelId="{9EC3CC51-CA1B-41AC-A2CF-81FD76B3078B}" cxnId="{C6BCBBF5-3C9E-4465-A7D0-D0E9E40C1CD4}" type="sibTrans">
      <dgm:prSet/>
      <dgm:spPr/>
      <dgm:t>
        <a:bodyPr/>
        <a:lstStyle/>
        <a:p>
          <a:endParaRPr lang="zh-CN" altLang="en-US"/>
        </a:p>
      </dgm:t>
    </dgm:pt>
    <dgm:pt modelId="{9D819732-4D59-4B97-B1B4-2C014B9F5056}">
      <dgm:prSet phldrT="[文本]" custT="1"/>
      <dgm:spPr/>
      <dgm:t>
        <a:bodyPr/>
        <a:lstStyle/>
        <a:p>
          <a:r>
            <a:rPr lang="zh-CN" altLang="en-US" sz="2000" b="1" dirty="0" smtClean="0">
              <a:latin typeface="黑体" panose="02010609060101010101" charset="-122"/>
              <a:ea typeface="黑体" panose="02010609060101010101" charset="-122"/>
            </a:rPr>
            <a:t>主干家庭</a:t>
          </a:r>
          <a:endParaRPr lang="zh-CN" altLang="en-US" sz="2000" b="1" dirty="0">
            <a:latin typeface="黑体" panose="02010609060101010101" charset="-122"/>
            <a:ea typeface="黑体" panose="02010609060101010101" charset="-122"/>
          </a:endParaRPr>
        </a:p>
      </dgm:t>
    </dgm:pt>
    <dgm:pt modelId="{BEE08DA9-B57B-4149-B14E-E89391194303}" cxnId="{0966654B-73C5-4822-AE0C-997BE018D58E}" type="parTrans">
      <dgm:prSet/>
      <dgm:spPr/>
      <dgm:t>
        <a:bodyPr/>
        <a:lstStyle/>
        <a:p>
          <a:endParaRPr lang="zh-CN" altLang="en-US"/>
        </a:p>
      </dgm:t>
    </dgm:pt>
    <dgm:pt modelId="{640B8E57-923D-4EE7-9806-96362A63030A}" cxnId="{0966654B-73C5-4822-AE0C-997BE018D58E}" type="sibTrans">
      <dgm:prSet/>
      <dgm:spPr/>
      <dgm:t>
        <a:bodyPr/>
        <a:lstStyle/>
        <a:p>
          <a:endParaRPr lang="zh-CN" altLang="en-US"/>
        </a:p>
      </dgm:t>
    </dgm:pt>
    <dgm:pt modelId="{94BCD1A0-B86F-492B-8E11-5C2B33B02451}">
      <dgm:prSet phldrT="[文本]" custT="1"/>
      <dgm:spPr/>
      <dgm:t>
        <a:bodyPr/>
        <a:lstStyle/>
        <a:p>
          <a:r>
            <a:rPr lang="zh-CN" altLang="en-US" sz="2000" b="1" dirty="0" smtClean="0">
              <a:latin typeface="黑体" panose="02010609060101010101" charset="-122"/>
              <a:ea typeface="黑体" panose="02010609060101010101" charset="-122"/>
            </a:rPr>
            <a:t>多元性别家庭</a:t>
          </a:r>
          <a:endParaRPr lang="zh-CN" altLang="en-US" sz="2000" b="1" dirty="0">
            <a:latin typeface="黑体" panose="02010609060101010101" charset="-122"/>
            <a:ea typeface="黑体" panose="02010609060101010101" charset="-122"/>
          </a:endParaRPr>
        </a:p>
      </dgm:t>
    </dgm:pt>
    <dgm:pt modelId="{4745C958-D223-42EE-BB1C-FD2A0D4794BE}" cxnId="{7ADBAB6D-7109-4161-B7D4-6D10F8D4171E}" type="parTrans">
      <dgm:prSet/>
      <dgm:spPr/>
      <dgm:t>
        <a:bodyPr/>
        <a:lstStyle/>
        <a:p>
          <a:endParaRPr lang="zh-CN" altLang="en-US"/>
        </a:p>
      </dgm:t>
    </dgm:pt>
    <dgm:pt modelId="{3038CBA1-AF06-436E-834A-9DDE542071D8}" cxnId="{7ADBAB6D-7109-4161-B7D4-6D10F8D4171E}" type="sibTrans">
      <dgm:prSet/>
      <dgm:spPr/>
      <dgm:t>
        <a:bodyPr/>
        <a:lstStyle/>
        <a:p>
          <a:endParaRPr lang="zh-CN" altLang="en-US"/>
        </a:p>
      </dgm:t>
    </dgm:pt>
    <dgm:pt modelId="{C62002E1-90C9-4AE3-8691-2BCDE34C4CFB}">
      <dgm:prSet phldrT="[文本]" custT="1"/>
      <dgm:spPr/>
      <dgm:t>
        <a:bodyPr/>
        <a:lstStyle/>
        <a:p>
          <a:r>
            <a:rPr lang="zh-CN" altLang="en-US" sz="2000" b="1" dirty="0" smtClean="0">
              <a:latin typeface="黑体" panose="02010609060101010101" charset="-122"/>
              <a:ea typeface="黑体" panose="02010609060101010101" charset="-122"/>
            </a:rPr>
            <a:t>留守家庭</a:t>
          </a:r>
          <a:endParaRPr lang="zh-CN" altLang="en-US" sz="2000" b="1" dirty="0">
            <a:latin typeface="黑体" panose="02010609060101010101" charset="-122"/>
            <a:ea typeface="黑体" panose="02010609060101010101" charset="-122"/>
          </a:endParaRPr>
        </a:p>
      </dgm:t>
    </dgm:pt>
    <dgm:pt modelId="{B590B953-C4DC-4123-8677-D65402FDA62D}" cxnId="{B9A45C81-D50D-4C5D-B4F6-54C10CC1803D}" type="parTrans">
      <dgm:prSet/>
      <dgm:spPr/>
      <dgm:t>
        <a:bodyPr/>
        <a:lstStyle/>
        <a:p>
          <a:endParaRPr lang="zh-CN" altLang="en-US"/>
        </a:p>
      </dgm:t>
    </dgm:pt>
    <dgm:pt modelId="{4A303D27-A45F-4EBE-8D32-81C1C8333DE7}" cxnId="{B9A45C81-D50D-4C5D-B4F6-54C10CC1803D}" type="sibTrans">
      <dgm:prSet/>
      <dgm:spPr/>
      <dgm:t>
        <a:bodyPr/>
        <a:lstStyle/>
        <a:p>
          <a:endParaRPr lang="zh-CN" altLang="en-US"/>
        </a:p>
      </dgm:t>
    </dgm:pt>
    <dgm:pt modelId="{4E477FFB-2114-4B9B-B722-FE7B7346BE15}">
      <dgm:prSet phldrT="[文本]" custT="1"/>
      <dgm:spPr/>
      <dgm:t>
        <a:bodyPr/>
        <a:lstStyle/>
        <a:p>
          <a:r>
            <a:rPr lang="zh-CN" altLang="en-US" sz="2000" b="1" dirty="0" smtClean="0">
              <a:latin typeface="黑体" panose="02010609060101010101" charset="-122"/>
              <a:ea typeface="黑体" panose="02010609060101010101" charset="-122"/>
            </a:rPr>
            <a:t>流动家庭</a:t>
          </a:r>
          <a:endParaRPr lang="zh-CN" altLang="en-US" sz="2000" b="1" dirty="0">
            <a:latin typeface="黑体" panose="02010609060101010101" charset="-122"/>
            <a:ea typeface="黑体" panose="02010609060101010101" charset="-122"/>
          </a:endParaRPr>
        </a:p>
      </dgm:t>
    </dgm:pt>
    <dgm:pt modelId="{335F0377-121F-4922-8B45-B3BC767E46C9}" cxnId="{BC57B555-4EF9-4854-B23D-37ED8A7CD3C3}" type="parTrans">
      <dgm:prSet/>
      <dgm:spPr/>
      <dgm:t>
        <a:bodyPr/>
        <a:lstStyle/>
        <a:p>
          <a:endParaRPr lang="zh-CN" altLang="en-US"/>
        </a:p>
      </dgm:t>
    </dgm:pt>
    <dgm:pt modelId="{0CBCA13A-3279-4C49-8DAB-EA7152033BD8}" cxnId="{BC57B555-4EF9-4854-B23D-37ED8A7CD3C3}" type="sibTrans">
      <dgm:prSet/>
      <dgm:spPr/>
      <dgm:t>
        <a:bodyPr/>
        <a:lstStyle/>
        <a:p>
          <a:endParaRPr lang="zh-CN" altLang="en-US"/>
        </a:p>
      </dgm:t>
    </dgm:pt>
    <dgm:pt modelId="{58966F14-8EF1-4808-A3A3-203407EBB165}" type="pres">
      <dgm:prSet presAssocID="{FBC65278-1065-4B7E-BFB3-E75860167ACF}" presName="cycle" presStyleCnt="0">
        <dgm:presLayoutVars>
          <dgm:dir/>
          <dgm:resizeHandles val="exact"/>
        </dgm:presLayoutVars>
      </dgm:prSet>
      <dgm:spPr/>
      <dgm:t>
        <a:bodyPr/>
        <a:lstStyle/>
        <a:p>
          <a:endParaRPr lang="zh-CN" altLang="en-US"/>
        </a:p>
      </dgm:t>
    </dgm:pt>
    <dgm:pt modelId="{83586EDD-4204-41D1-9ABD-FCF5781652CF}" type="pres">
      <dgm:prSet presAssocID="{9D819732-4D59-4B97-B1B4-2C014B9F5056}" presName="node" presStyleLbl="node1" presStyleIdx="0" presStyleCnt="9" custScaleX="131409">
        <dgm:presLayoutVars>
          <dgm:bulletEnabled val="1"/>
        </dgm:presLayoutVars>
      </dgm:prSet>
      <dgm:spPr/>
      <dgm:t>
        <a:bodyPr/>
        <a:lstStyle/>
        <a:p>
          <a:endParaRPr lang="zh-CN" altLang="en-US"/>
        </a:p>
      </dgm:t>
    </dgm:pt>
    <dgm:pt modelId="{29A2E56B-8EC6-4169-BDA3-8587742B7A8A}" type="pres">
      <dgm:prSet presAssocID="{9D819732-4D59-4B97-B1B4-2C014B9F5056}" presName="spNode" presStyleCnt="0"/>
      <dgm:spPr/>
    </dgm:pt>
    <dgm:pt modelId="{3AAE672D-748C-493E-83E1-22F6BEC3F181}" type="pres">
      <dgm:prSet presAssocID="{640B8E57-923D-4EE7-9806-96362A63030A}" presName="sibTrans" presStyleLbl="sibTrans1D1" presStyleIdx="0" presStyleCnt="9"/>
      <dgm:spPr/>
      <dgm:t>
        <a:bodyPr/>
        <a:lstStyle/>
        <a:p>
          <a:endParaRPr lang="zh-CN" altLang="en-US"/>
        </a:p>
      </dgm:t>
    </dgm:pt>
    <dgm:pt modelId="{9B19C338-A8EC-4391-8261-1FAC50A6F1E1}" type="pres">
      <dgm:prSet presAssocID="{E458E10E-4BA0-4B1B-8905-DEEAF06C72FE}" presName="node" presStyleLbl="node1" presStyleIdx="1" presStyleCnt="9" custScaleX="131409">
        <dgm:presLayoutVars>
          <dgm:bulletEnabled val="1"/>
        </dgm:presLayoutVars>
      </dgm:prSet>
      <dgm:spPr/>
      <dgm:t>
        <a:bodyPr/>
        <a:lstStyle/>
        <a:p>
          <a:endParaRPr lang="zh-CN" altLang="en-US"/>
        </a:p>
      </dgm:t>
    </dgm:pt>
    <dgm:pt modelId="{BF6F2804-1B33-47C4-9442-A2A433152D95}" type="pres">
      <dgm:prSet presAssocID="{E458E10E-4BA0-4B1B-8905-DEEAF06C72FE}" presName="spNode" presStyleCnt="0"/>
      <dgm:spPr/>
    </dgm:pt>
    <dgm:pt modelId="{CEE7BE26-0737-4A87-9783-8401E144FC07}" type="pres">
      <dgm:prSet presAssocID="{D2666208-9BF8-41F6-9C7D-AF227AE36809}" presName="sibTrans" presStyleLbl="sibTrans1D1" presStyleIdx="1" presStyleCnt="9"/>
      <dgm:spPr/>
      <dgm:t>
        <a:bodyPr/>
        <a:lstStyle/>
        <a:p>
          <a:endParaRPr lang="zh-CN" altLang="en-US"/>
        </a:p>
      </dgm:t>
    </dgm:pt>
    <dgm:pt modelId="{1F4790CD-6C38-4EA3-9A70-497807162D74}" type="pres">
      <dgm:prSet presAssocID="{769EDFF7-DCFE-4BD4-803D-245261BDB0D6}" presName="node" presStyleLbl="node1" presStyleIdx="2" presStyleCnt="9" custScaleX="131409">
        <dgm:presLayoutVars>
          <dgm:bulletEnabled val="1"/>
        </dgm:presLayoutVars>
      </dgm:prSet>
      <dgm:spPr/>
      <dgm:t>
        <a:bodyPr/>
        <a:lstStyle/>
        <a:p>
          <a:endParaRPr lang="zh-CN" altLang="en-US"/>
        </a:p>
      </dgm:t>
    </dgm:pt>
    <dgm:pt modelId="{A3B234FF-57BF-4E25-B8AF-1AB8B4BF7138}" type="pres">
      <dgm:prSet presAssocID="{769EDFF7-DCFE-4BD4-803D-245261BDB0D6}" presName="spNode" presStyleCnt="0"/>
      <dgm:spPr/>
    </dgm:pt>
    <dgm:pt modelId="{F539B5BE-9DD4-41BF-A628-98CFA486D1EB}" type="pres">
      <dgm:prSet presAssocID="{1C24D5D8-C20B-474F-81FF-09C5A22701AC}" presName="sibTrans" presStyleLbl="sibTrans1D1" presStyleIdx="2" presStyleCnt="9"/>
      <dgm:spPr/>
      <dgm:t>
        <a:bodyPr/>
        <a:lstStyle/>
        <a:p>
          <a:endParaRPr lang="zh-CN" altLang="en-US"/>
        </a:p>
      </dgm:t>
    </dgm:pt>
    <dgm:pt modelId="{0B0B7BC9-6064-40BF-B794-899009ED631B}" type="pres">
      <dgm:prSet presAssocID="{E7410127-F30E-46C0-B173-6CBDB625270B}" presName="node" presStyleLbl="node1" presStyleIdx="3" presStyleCnt="9" custScaleX="131409">
        <dgm:presLayoutVars>
          <dgm:bulletEnabled val="1"/>
        </dgm:presLayoutVars>
      </dgm:prSet>
      <dgm:spPr/>
      <dgm:t>
        <a:bodyPr/>
        <a:lstStyle/>
        <a:p>
          <a:endParaRPr lang="zh-CN" altLang="en-US"/>
        </a:p>
      </dgm:t>
    </dgm:pt>
    <dgm:pt modelId="{207F7492-DD1D-4F8D-8ADC-A142BBF876D8}" type="pres">
      <dgm:prSet presAssocID="{E7410127-F30E-46C0-B173-6CBDB625270B}" presName="spNode" presStyleCnt="0"/>
      <dgm:spPr/>
    </dgm:pt>
    <dgm:pt modelId="{BE892043-058F-498D-9FA1-DA95191EC16B}" type="pres">
      <dgm:prSet presAssocID="{5F693115-DABA-411F-9A2C-D49237DAA310}" presName="sibTrans" presStyleLbl="sibTrans1D1" presStyleIdx="3" presStyleCnt="9"/>
      <dgm:spPr/>
      <dgm:t>
        <a:bodyPr/>
        <a:lstStyle/>
        <a:p>
          <a:endParaRPr lang="zh-CN" altLang="en-US"/>
        </a:p>
      </dgm:t>
    </dgm:pt>
    <dgm:pt modelId="{2733FDBA-8886-4302-89AA-6B36D7D7902F}" type="pres">
      <dgm:prSet presAssocID="{DCD366F5-A7A8-421B-9C30-7E4932B67353}" presName="node" presStyleLbl="node1" presStyleIdx="4" presStyleCnt="9" custScaleX="131409">
        <dgm:presLayoutVars>
          <dgm:bulletEnabled val="1"/>
        </dgm:presLayoutVars>
      </dgm:prSet>
      <dgm:spPr/>
      <dgm:t>
        <a:bodyPr/>
        <a:lstStyle/>
        <a:p>
          <a:endParaRPr lang="zh-CN" altLang="en-US"/>
        </a:p>
      </dgm:t>
    </dgm:pt>
    <dgm:pt modelId="{735C881B-453F-43F3-A3D9-E7E53735D7FB}" type="pres">
      <dgm:prSet presAssocID="{DCD366F5-A7A8-421B-9C30-7E4932B67353}" presName="spNode" presStyleCnt="0"/>
      <dgm:spPr/>
    </dgm:pt>
    <dgm:pt modelId="{C23B565D-777C-42C6-BE97-A25D1C8F8D44}" type="pres">
      <dgm:prSet presAssocID="{338760EF-9659-4D31-A9F7-7ACE08FBD5E6}" presName="sibTrans" presStyleLbl="sibTrans1D1" presStyleIdx="4" presStyleCnt="9"/>
      <dgm:spPr/>
      <dgm:t>
        <a:bodyPr/>
        <a:lstStyle/>
        <a:p>
          <a:endParaRPr lang="zh-CN" altLang="en-US"/>
        </a:p>
      </dgm:t>
    </dgm:pt>
    <dgm:pt modelId="{7DD13DEF-A6E7-43F1-96E2-D93866FEA8D0}" type="pres">
      <dgm:prSet presAssocID="{59624271-CEA8-412E-8BCD-2E845ADF4DC3}" presName="node" presStyleLbl="node1" presStyleIdx="5" presStyleCnt="9" custScaleX="131409">
        <dgm:presLayoutVars>
          <dgm:bulletEnabled val="1"/>
        </dgm:presLayoutVars>
      </dgm:prSet>
      <dgm:spPr/>
      <dgm:t>
        <a:bodyPr/>
        <a:lstStyle/>
        <a:p>
          <a:endParaRPr lang="zh-CN" altLang="en-US"/>
        </a:p>
      </dgm:t>
    </dgm:pt>
    <dgm:pt modelId="{511FDFA0-2ED0-4EF5-A4B8-67AC2205DBD2}" type="pres">
      <dgm:prSet presAssocID="{59624271-CEA8-412E-8BCD-2E845ADF4DC3}" presName="spNode" presStyleCnt="0"/>
      <dgm:spPr/>
    </dgm:pt>
    <dgm:pt modelId="{EF73124F-0FAC-4FF5-AAD8-D2F4C68566DA}" type="pres">
      <dgm:prSet presAssocID="{9EC3CC51-CA1B-41AC-A2CF-81FD76B3078B}" presName="sibTrans" presStyleLbl="sibTrans1D1" presStyleIdx="5" presStyleCnt="9"/>
      <dgm:spPr/>
      <dgm:t>
        <a:bodyPr/>
        <a:lstStyle/>
        <a:p>
          <a:endParaRPr lang="zh-CN" altLang="en-US"/>
        </a:p>
      </dgm:t>
    </dgm:pt>
    <dgm:pt modelId="{9BF4E04D-119D-4DEC-910B-7E538F5D9DDD}" type="pres">
      <dgm:prSet presAssocID="{94BCD1A0-B86F-492B-8E11-5C2B33B02451}" presName="node" presStyleLbl="node1" presStyleIdx="6" presStyleCnt="9" custScaleX="131409">
        <dgm:presLayoutVars>
          <dgm:bulletEnabled val="1"/>
        </dgm:presLayoutVars>
      </dgm:prSet>
      <dgm:spPr/>
      <dgm:t>
        <a:bodyPr/>
        <a:lstStyle/>
        <a:p>
          <a:endParaRPr lang="zh-CN" altLang="en-US"/>
        </a:p>
      </dgm:t>
    </dgm:pt>
    <dgm:pt modelId="{E15CC340-AD10-446D-B48A-D7CA384447E2}" type="pres">
      <dgm:prSet presAssocID="{94BCD1A0-B86F-492B-8E11-5C2B33B02451}" presName="spNode" presStyleCnt="0"/>
      <dgm:spPr/>
    </dgm:pt>
    <dgm:pt modelId="{46AEF38B-567C-49A0-A7EB-B944F7ED0276}" type="pres">
      <dgm:prSet presAssocID="{3038CBA1-AF06-436E-834A-9DDE542071D8}" presName="sibTrans" presStyleLbl="sibTrans1D1" presStyleIdx="6" presStyleCnt="9"/>
      <dgm:spPr/>
      <dgm:t>
        <a:bodyPr/>
        <a:lstStyle/>
        <a:p>
          <a:endParaRPr lang="zh-CN" altLang="en-US"/>
        </a:p>
      </dgm:t>
    </dgm:pt>
    <dgm:pt modelId="{C9F9D9A5-4D12-45B4-979D-12EF51FA3C99}" type="pres">
      <dgm:prSet presAssocID="{C62002E1-90C9-4AE3-8691-2BCDE34C4CFB}" presName="node" presStyleLbl="node1" presStyleIdx="7" presStyleCnt="9" custScaleX="131409">
        <dgm:presLayoutVars>
          <dgm:bulletEnabled val="1"/>
        </dgm:presLayoutVars>
      </dgm:prSet>
      <dgm:spPr/>
      <dgm:t>
        <a:bodyPr/>
        <a:lstStyle/>
        <a:p>
          <a:endParaRPr lang="zh-CN" altLang="en-US"/>
        </a:p>
      </dgm:t>
    </dgm:pt>
    <dgm:pt modelId="{5A1FC372-E7DC-46BC-B83E-0809ABE27EDA}" type="pres">
      <dgm:prSet presAssocID="{C62002E1-90C9-4AE3-8691-2BCDE34C4CFB}" presName="spNode" presStyleCnt="0"/>
      <dgm:spPr/>
    </dgm:pt>
    <dgm:pt modelId="{62BF3330-E6D0-4764-B24D-93D43554C0BB}" type="pres">
      <dgm:prSet presAssocID="{4A303D27-A45F-4EBE-8D32-81C1C8333DE7}" presName="sibTrans" presStyleLbl="sibTrans1D1" presStyleIdx="7" presStyleCnt="9"/>
      <dgm:spPr/>
      <dgm:t>
        <a:bodyPr/>
        <a:lstStyle/>
        <a:p>
          <a:endParaRPr lang="zh-CN" altLang="en-US"/>
        </a:p>
      </dgm:t>
    </dgm:pt>
    <dgm:pt modelId="{C75D0F32-6212-433B-8629-543ABC9ECD13}" type="pres">
      <dgm:prSet presAssocID="{4E477FFB-2114-4B9B-B722-FE7B7346BE15}" presName="node" presStyleLbl="node1" presStyleIdx="8" presStyleCnt="9" custScaleX="131409">
        <dgm:presLayoutVars>
          <dgm:bulletEnabled val="1"/>
        </dgm:presLayoutVars>
      </dgm:prSet>
      <dgm:spPr/>
      <dgm:t>
        <a:bodyPr/>
        <a:lstStyle/>
        <a:p>
          <a:endParaRPr lang="zh-CN" altLang="en-US"/>
        </a:p>
      </dgm:t>
    </dgm:pt>
    <dgm:pt modelId="{7763687D-185C-48AC-9223-72B7B6578D20}" type="pres">
      <dgm:prSet presAssocID="{4E477FFB-2114-4B9B-B722-FE7B7346BE15}" presName="spNode" presStyleCnt="0"/>
      <dgm:spPr/>
    </dgm:pt>
    <dgm:pt modelId="{46E8F291-CEA5-4F4D-AD4D-C923432F13EF}" type="pres">
      <dgm:prSet presAssocID="{0CBCA13A-3279-4C49-8DAB-EA7152033BD8}" presName="sibTrans" presStyleLbl="sibTrans1D1" presStyleIdx="8" presStyleCnt="9"/>
      <dgm:spPr/>
      <dgm:t>
        <a:bodyPr/>
        <a:lstStyle/>
        <a:p>
          <a:endParaRPr lang="zh-CN" altLang="en-US"/>
        </a:p>
      </dgm:t>
    </dgm:pt>
  </dgm:ptLst>
  <dgm:cxnLst>
    <dgm:cxn modelId="{F42DAB10-51A9-4EF6-9044-B91F84FDD4D4}" type="presOf" srcId="{E7410127-F30E-46C0-B173-6CBDB625270B}" destId="{0B0B7BC9-6064-40BF-B794-899009ED631B}" srcOrd="0" destOrd="0" presId="urn:microsoft.com/office/officeart/2005/8/layout/cycle5"/>
    <dgm:cxn modelId="{7ADBAB6D-7109-4161-B7D4-6D10F8D4171E}" srcId="{FBC65278-1065-4B7E-BFB3-E75860167ACF}" destId="{94BCD1A0-B86F-492B-8E11-5C2B33B02451}" srcOrd="6" destOrd="0" parTransId="{4745C958-D223-42EE-BB1C-FD2A0D4794BE}" sibTransId="{3038CBA1-AF06-436E-834A-9DDE542071D8}"/>
    <dgm:cxn modelId="{881F3261-4E56-49CC-A192-3029237B8CD8}" srcId="{FBC65278-1065-4B7E-BFB3-E75860167ACF}" destId="{E458E10E-4BA0-4B1B-8905-DEEAF06C72FE}" srcOrd="1" destOrd="0" parTransId="{D51FE8B2-5039-4DCA-94AA-8189B2343420}" sibTransId="{D2666208-9BF8-41F6-9C7D-AF227AE36809}"/>
    <dgm:cxn modelId="{BC57B555-4EF9-4854-B23D-37ED8A7CD3C3}" srcId="{FBC65278-1065-4B7E-BFB3-E75860167ACF}" destId="{4E477FFB-2114-4B9B-B722-FE7B7346BE15}" srcOrd="8" destOrd="0" parTransId="{335F0377-121F-4922-8B45-B3BC767E46C9}" sibTransId="{0CBCA13A-3279-4C49-8DAB-EA7152033BD8}"/>
    <dgm:cxn modelId="{5A2907FF-37F8-434D-B51E-71A87CF0DD16}" type="presOf" srcId="{3038CBA1-AF06-436E-834A-9DDE542071D8}" destId="{46AEF38B-567C-49A0-A7EB-B944F7ED0276}" srcOrd="0" destOrd="0" presId="urn:microsoft.com/office/officeart/2005/8/layout/cycle5"/>
    <dgm:cxn modelId="{9936FFAA-BCEC-4438-BCC8-2D012A7E9AB9}" srcId="{FBC65278-1065-4B7E-BFB3-E75860167ACF}" destId="{DCD366F5-A7A8-421B-9C30-7E4932B67353}" srcOrd="4" destOrd="0" parTransId="{A845E6C5-F035-440B-9404-BD8D4B3F9905}" sibTransId="{338760EF-9659-4D31-A9F7-7ACE08FBD5E6}"/>
    <dgm:cxn modelId="{D854D85C-F941-404A-AA52-AC68B136088C}" type="presOf" srcId="{338760EF-9659-4D31-A9F7-7ACE08FBD5E6}" destId="{C23B565D-777C-42C6-BE97-A25D1C8F8D44}" srcOrd="0" destOrd="0" presId="urn:microsoft.com/office/officeart/2005/8/layout/cycle5"/>
    <dgm:cxn modelId="{376EB662-8197-4320-9C87-A0A163FBC44C}" srcId="{FBC65278-1065-4B7E-BFB3-E75860167ACF}" destId="{E7410127-F30E-46C0-B173-6CBDB625270B}" srcOrd="3" destOrd="0" parTransId="{7C1FF19E-81FE-4126-88CF-4DD272325B97}" sibTransId="{5F693115-DABA-411F-9A2C-D49237DAA310}"/>
    <dgm:cxn modelId="{BFFF9C07-8261-4C1A-B23E-DD09AE4CBC3E}" type="presOf" srcId="{94BCD1A0-B86F-492B-8E11-5C2B33B02451}" destId="{9BF4E04D-119D-4DEC-910B-7E538F5D9DDD}" srcOrd="0" destOrd="0" presId="urn:microsoft.com/office/officeart/2005/8/layout/cycle5"/>
    <dgm:cxn modelId="{C6BCBBF5-3C9E-4465-A7D0-D0E9E40C1CD4}" srcId="{FBC65278-1065-4B7E-BFB3-E75860167ACF}" destId="{59624271-CEA8-412E-8BCD-2E845ADF4DC3}" srcOrd="5" destOrd="0" parTransId="{F333DA0C-1F55-496F-86F8-824F1C3847C0}" sibTransId="{9EC3CC51-CA1B-41AC-A2CF-81FD76B3078B}"/>
    <dgm:cxn modelId="{F87420BE-60D9-49C7-B4DE-E8BCD3CA58BF}" type="presOf" srcId="{DCD366F5-A7A8-421B-9C30-7E4932B67353}" destId="{2733FDBA-8886-4302-89AA-6B36D7D7902F}" srcOrd="0" destOrd="0" presId="urn:microsoft.com/office/officeart/2005/8/layout/cycle5"/>
    <dgm:cxn modelId="{B9A45C81-D50D-4C5D-B4F6-54C10CC1803D}" srcId="{FBC65278-1065-4B7E-BFB3-E75860167ACF}" destId="{C62002E1-90C9-4AE3-8691-2BCDE34C4CFB}" srcOrd="7" destOrd="0" parTransId="{B590B953-C4DC-4123-8677-D65402FDA62D}" sibTransId="{4A303D27-A45F-4EBE-8D32-81C1C8333DE7}"/>
    <dgm:cxn modelId="{1CFC1C51-11EF-4F24-A481-D3A036F20379}" type="presOf" srcId="{9D819732-4D59-4B97-B1B4-2C014B9F5056}" destId="{83586EDD-4204-41D1-9ABD-FCF5781652CF}" srcOrd="0" destOrd="0" presId="urn:microsoft.com/office/officeart/2005/8/layout/cycle5"/>
    <dgm:cxn modelId="{EDAE293F-5F4C-4AAB-9674-636CF0CC2242}" type="presOf" srcId="{1C24D5D8-C20B-474F-81FF-09C5A22701AC}" destId="{F539B5BE-9DD4-41BF-A628-98CFA486D1EB}" srcOrd="0" destOrd="0" presId="urn:microsoft.com/office/officeart/2005/8/layout/cycle5"/>
    <dgm:cxn modelId="{43A455B5-D403-47F7-B459-5CFC75D00B06}" type="presOf" srcId="{640B8E57-923D-4EE7-9806-96362A63030A}" destId="{3AAE672D-748C-493E-83E1-22F6BEC3F181}" srcOrd="0" destOrd="0" presId="urn:microsoft.com/office/officeart/2005/8/layout/cycle5"/>
    <dgm:cxn modelId="{C9666781-DE9A-4F6F-90D3-D6749C4A4D9A}" type="presOf" srcId="{C62002E1-90C9-4AE3-8691-2BCDE34C4CFB}" destId="{C9F9D9A5-4D12-45B4-979D-12EF51FA3C99}" srcOrd="0" destOrd="0" presId="urn:microsoft.com/office/officeart/2005/8/layout/cycle5"/>
    <dgm:cxn modelId="{2451128E-9204-494F-9661-E2290328F449}" type="presOf" srcId="{59624271-CEA8-412E-8BCD-2E845ADF4DC3}" destId="{7DD13DEF-A6E7-43F1-96E2-D93866FEA8D0}" srcOrd="0" destOrd="0" presId="urn:microsoft.com/office/officeart/2005/8/layout/cycle5"/>
    <dgm:cxn modelId="{155B76A1-1EC8-49A0-AE3B-55F1BA5F6C8C}" type="presOf" srcId="{9EC3CC51-CA1B-41AC-A2CF-81FD76B3078B}" destId="{EF73124F-0FAC-4FF5-AAD8-D2F4C68566DA}" srcOrd="0" destOrd="0" presId="urn:microsoft.com/office/officeart/2005/8/layout/cycle5"/>
    <dgm:cxn modelId="{6F995931-FE4F-4D21-99F2-A749844D494B}" type="presOf" srcId="{4E477FFB-2114-4B9B-B722-FE7B7346BE15}" destId="{C75D0F32-6212-433B-8629-543ABC9ECD13}" srcOrd="0" destOrd="0" presId="urn:microsoft.com/office/officeart/2005/8/layout/cycle5"/>
    <dgm:cxn modelId="{ED2A7451-1BDF-44FA-8BE4-8B07A5E796B8}" type="presOf" srcId="{E458E10E-4BA0-4B1B-8905-DEEAF06C72FE}" destId="{9B19C338-A8EC-4391-8261-1FAC50A6F1E1}" srcOrd="0" destOrd="0" presId="urn:microsoft.com/office/officeart/2005/8/layout/cycle5"/>
    <dgm:cxn modelId="{DD2C8CBA-A359-4E23-9C93-BEC0435F8789}" type="presOf" srcId="{D2666208-9BF8-41F6-9C7D-AF227AE36809}" destId="{CEE7BE26-0737-4A87-9783-8401E144FC07}" srcOrd="0" destOrd="0" presId="urn:microsoft.com/office/officeart/2005/8/layout/cycle5"/>
    <dgm:cxn modelId="{76D177FA-BFCC-4FCB-9A5E-C16FADB9B76A}" type="presOf" srcId="{0CBCA13A-3279-4C49-8DAB-EA7152033BD8}" destId="{46E8F291-CEA5-4F4D-AD4D-C923432F13EF}" srcOrd="0" destOrd="0" presId="urn:microsoft.com/office/officeart/2005/8/layout/cycle5"/>
    <dgm:cxn modelId="{0966654B-73C5-4822-AE0C-997BE018D58E}" srcId="{FBC65278-1065-4B7E-BFB3-E75860167ACF}" destId="{9D819732-4D59-4B97-B1B4-2C014B9F5056}" srcOrd="0" destOrd="0" parTransId="{BEE08DA9-B57B-4149-B14E-E89391194303}" sibTransId="{640B8E57-923D-4EE7-9806-96362A63030A}"/>
    <dgm:cxn modelId="{DCFE6E3A-0C06-4E6A-8EFA-8DC67A9D1637}" type="presOf" srcId="{769EDFF7-DCFE-4BD4-803D-245261BDB0D6}" destId="{1F4790CD-6C38-4EA3-9A70-497807162D74}" srcOrd="0" destOrd="0" presId="urn:microsoft.com/office/officeart/2005/8/layout/cycle5"/>
    <dgm:cxn modelId="{8B6B0580-FDB7-4A79-BABB-9C2A04FC163E}" srcId="{FBC65278-1065-4B7E-BFB3-E75860167ACF}" destId="{769EDFF7-DCFE-4BD4-803D-245261BDB0D6}" srcOrd="2" destOrd="0" parTransId="{2529F563-FA81-4A19-9661-617A30FAAA3F}" sibTransId="{1C24D5D8-C20B-474F-81FF-09C5A22701AC}"/>
    <dgm:cxn modelId="{E0A9213C-9A79-4B09-BA50-40031A411BB7}" type="presOf" srcId="{FBC65278-1065-4B7E-BFB3-E75860167ACF}" destId="{58966F14-8EF1-4808-A3A3-203407EBB165}" srcOrd="0" destOrd="0" presId="urn:microsoft.com/office/officeart/2005/8/layout/cycle5"/>
    <dgm:cxn modelId="{007E56B5-7263-4B79-B9B5-A6FF228C40D2}" type="presOf" srcId="{4A303D27-A45F-4EBE-8D32-81C1C8333DE7}" destId="{62BF3330-E6D0-4764-B24D-93D43554C0BB}" srcOrd="0" destOrd="0" presId="urn:microsoft.com/office/officeart/2005/8/layout/cycle5"/>
    <dgm:cxn modelId="{7FEE16CB-452E-4492-8FD1-E674EB3398A6}" type="presOf" srcId="{5F693115-DABA-411F-9A2C-D49237DAA310}" destId="{BE892043-058F-498D-9FA1-DA95191EC16B}" srcOrd="0" destOrd="0" presId="urn:microsoft.com/office/officeart/2005/8/layout/cycle5"/>
    <dgm:cxn modelId="{16979295-0B20-4E8A-9AEA-B67D615A8977}" type="presParOf" srcId="{58966F14-8EF1-4808-A3A3-203407EBB165}" destId="{83586EDD-4204-41D1-9ABD-FCF5781652CF}" srcOrd="0" destOrd="0" presId="urn:microsoft.com/office/officeart/2005/8/layout/cycle5"/>
    <dgm:cxn modelId="{2B9FE46E-CAE0-4E91-A69A-BE9F63117ED1}" type="presParOf" srcId="{58966F14-8EF1-4808-A3A3-203407EBB165}" destId="{29A2E56B-8EC6-4169-BDA3-8587742B7A8A}" srcOrd="1" destOrd="0" presId="urn:microsoft.com/office/officeart/2005/8/layout/cycle5"/>
    <dgm:cxn modelId="{0B49EF88-9116-4AD9-83AC-14DF4DBE9C4E}" type="presParOf" srcId="{58966F14-8EF1-4808-A3A3-203407EBB165}" destId="{3AAE672D-748C-493E-83E1-22F6BEC3F181}" srcOrd="2" destOrd="0" presId="urn:microsoft.com/office/officeart/2005/8/layout/cycle5"/>
    <dgm:cxn modelId="{70CCF82A-8354-475E-8053-DD8E70F78F15}" type="presParOf" srcId="{58966F14-8EF1-4808-A3A3-203407EBB165}" destId="{9B19C338-A8EC-4391-8261-1FAC50A6F1E1}" srcOrd="3" destOrd="0" presId="urn:microsoft.com/office/officeart/2005/8/layout/cycle5"/>
    <dgm:cxn modelId="{690D03D2-EA13-433B-B37B-9263D741B0E6}" type="presParOf" srcId="{58966F14-8EF1-4808-A3A3-203407EBB165}" destId="{BF6F2804-1B33-47C4-9442-A2A433152D95}" srcOrd="4" destOrd="0" presId="urn:microsoft.com/office/officeart/2005/8/layout/cycle5"/>
    <dgm:cxn modelId="{693B7CAC-9737-4F0A-96CA-35D3CC363C45}" type="presParOf" srcId="{58966F14-8EF1-4808-A3A3-203407EBB165}" destId="{CEE7BE26-0737-4A87-9783-8401E144FC07}" srcOrd="5" destOrd="0" presId="urn:microsoft.com/office/officeart/2005/8/layout/cycle5"/>
    <dgm:cxn modelId="{1EA122E8-4B7B-4375-8523-D1178F7D2074}" type="presParOf" srcId="{58966F14-8EF1-4808-A3A3-203407EBB165}" destId="{1F4790CD-6C38-4EA3-9A70-497807162D74}" srcOrd="6" destOrd="0" presId="urn:microsoft.com/office/officeart/2005/8/layout/cycle5"/>
    <dgm:cxn modelId="{79744E84-B9B4-4D06-B859-4B95332F8992}" type="presParOf" srcId="{58966F14-8EF1-4808-A3A3-203407EBB165}" destId="{A3B234FF-57BF-4E25-B8AF-1AB8B4BF7138}" srcOrd="7" destOrd="0" presId="urn:microsoft.com/office/officeart/2005/8/layout/cycle5"/>
    <dgm:cxn modelId="{5CDCD3F5-2183-4A68-96F8-19AF5CAA00E5}" type="presParOf" srcId="{58966F14-8EF1-4808-A3A3-203407EBB165}" destId="{F539B5BE-9DD4-41BF-A628-98CFA486D1EB}" srcOrd="8" destOrd="0" presId="urn:microsoft.com/office/officeart/2005/8/layout/cycle5"/>
    <dgm:cxn modelId="{8CEBF996-2E32-4911-A557-847AF381734B}" type="presParOf" srcId="{58966F14-8EF1-4808-A3A3-203407EBB165}" destId="{0B0B7BC9-6064-40BF-B794-899009ED631B}" srcOrd="9" destOrd="0" presId="urn:microsoft.com/office/officeart/2005/8/layout/cycle5"/>
    <dgm:cxn modelId="{2037F896-68A8-4D49-906C-4D8CB23D4201}" type="presParOf" srcId="{58966F14-8EF1-4808-A3A3-203407EBB165}" destId="{207F7492-DD1D-4F8D-8ADC-A142BBF876D8}" srcOrd="10" destOrd="0" presId="urn:microsoft.com/office/officeart/2005/8/layout/cycle5"/>
    <dgm:cxn modelId="{5C9591C5-0E65-4F8C-9E86-51D7A67B4645}" type="presParOf" srcId="{58966F14-8EF1-4808-A3A3-203407EBB165}" destId="{BE892043-058F-498D-9FA1-DA95191EC16B}" srcOrd="11" destOrd="0" presId="urn:microsoft.com/office/officeart/2005/8/layout/cycle5"/>
    <dgm:cxn modelId="{E33F412E-BE59-4400-9D0B-2703CC699020}" type="presParOf" srcId="{58966F14-8EF1-4808-A3A3-203407EBB165}" destId="{2733FDBA-8886-4302-89AA-6B36D7D7902F}" srcOrd="12" destOrd="0" presId="urn:microsoft.com/office/officeart/2005/8/layout/cycle5"/>
    <dgm:cxn modelId="{61BAC3CC-8D4D-4223-99D1-2D805E8FAD31}" type="presParOf" srcId="{58966F14-8EF1-4808-A3A3-203407EBB165}" destId="{735C881B-453F-43F3-A3D9-E7E53735D7FB}" srcOrd="13" destOrd="0" presId="urn:microsoft.com/office/officeart/2005/8/layout/cycle5"/>
    <dgm:cxn modelId="{4F80BF0F-431C-42C0-8C4D-3B58C81F1C0E}" type="presParOf" srcId="{58966F14-8EF1-4808-A3A3-203407EBB165}" destId="{C23B565D-777C-42C6-BE97-A25D1C8F8D44}" srcOrd="14" destOrd="0" presId="urn:microsoft.com/office/officeart/2005/8/layout/cycle5"/>
    <dgm:cxn modelId="{F911A927-7EAB-4F8C-A507-6E4C24DFEC13}" type="presParOf" srcId="{58966F14-8EF1-4808-A3A3-203407EBB165}" destId="{7DD13DEF-A6E7-43F1-96E2-D93866FEA8D0}" srcOrd="15" destOrd="0" presId="urn:microsoft.com/office/officeart/2005/8/layout/cycle5"/>
    <dgm:cxn modelId="{E49CFB59-9D49-4EDD-B6C0-D99D8757D0D5}" type="presParOf" srcId="{58966F14-8EF1-4808-A3A3-203407EBB165}" destId="{511FDFA0-2ED0-4EF5-A4B8-67AC2205DBD2}" srcOrd="16" destOrd="0" presId="urn:microsoft.com/office/officeart/2005/8/layout/cycle5"/>
    <dgm:cxn modelId="{D2ADAC20-FA80-498E-8D43-79496A46093D}" type="presParOf" srcId="{58966F14-8EF1-4808-A3A3-203407EBB165}" destId="{EF73124F-0FAC-4FF5-AAD8-D2F4C68566DA}" srcOrd="17" destOrd="0" presId="urn:microsoft.com/office/officeart/2005/8/layout/cycle5"/>
    <dgm:cxn modelId="{99689F8E-1112-454D-AF9C-8ACB1F147E9E}" type="presParOf" srcId="{58966F14-8EF1-4808-A3A3-203407EBB165}" destId="{9BF4E04D-119D-4DEC-910B-7E538F5D9DDD}" srcOrd="18" destOrd="0" presId="urn:microsoft.com/office/officeart/2005/8/layout/cycle5"/>
    <dgm:cxn modelId="{0E6991AA-0B79-422D-80B5-FD754EABA5D5}" type="presParOf" srcId="{58966F14-8EF1-4808-A3A3-203407EBB165}" destId="{E15CC340-AD10-446D-B48A-D7CA384447E2}" srcOrd="19" destOrd="0" presId="urn:microsoft.com/office/officeart/2005/8/layout/cycle5"/>
    <dgm:cxn modelId="{736D38E6-C2F7-4AD5-82DD-6C9F69BCE41C}" type="presParOf" srcId="{58966F14-8EF1-4808-A3A3-203407EBB165}" destId="{46AEF38B-567C-49A0-A7EB-B944F7ED0276}" srcOrd="20" destOrd="0" presId="urn:microsoft.com/office/officeart/2005/8/layout/cycle5"/>
    <dgm:cxn modelId="{2EFD2AFA-AB8C-48BB-A3C0-4D2EF0EC26F4}" type="presParOf" srcId="{58966F14-8EF1-4808-A3A3-203407EBB165}" destId="{C9F9D9A5-4D12-45B4-979D-12EF51FA3C99}" srcOrd="21" destOrd="0" presId="urn:microsoft.com/office/officeart/2005/8/layout/cycle5"/>
    <dgm:cxn modelId="{570001F2-BF80-4366-BD57-55BDE6D479D3}" type="presParOf" srcId="{58966F14-8EF1-4808-A3A3-203407EBB165}" destId="{5A1FC372-E7DC-46BC-B83E-0809ABE27EDA}" srcOrd="22" destOrd="0" presId="urn:microsoft.com/office/officeart/2005/8/layout/cycle5"/>
    <dgm:cxn modelId="{1C6FB435-2BEE-477E-91BD-8B17D2C513C8}" type="presParOf" srcId="{58966F14-8EF1-4808-A3A3-203407EBB165}" destId="{62BF3330-E6D0-4764-B24D-93D43554C0BB}" srcOrd="23" destOrd="0" presId="urn:microsoft.com/office/officeart/2005/8/layout/cycle5"/>
    <dgm:cxn modelId="{65B015C5-3E91-40ED-A630-74C3CC530589}" type="presParOf" srcId="{58966F14-8EF1-4808-A3A3-203407EBB165}" destId="{C75D0F32-6212-433B-8629-543ABC9ECD13}" srcOrd="24" destOrd="0" presId="urn:microsoft.com/office/officeart/2005/8/layout/cycle5"/>
    <dgm:cxn modelId="{E5B6546B-41C9-4A20-AEC2-EBE60E808E86}" type="presParOf" srcId="{58966F14-8EF1-4808-A3A3-203407EBB165}" destId="{7763687D-185C-48AC-9223-72B7B6578D20}" srcOrd="25" destOrd="0" presId="urn:microsoft.com/office/officeart/2005/8/layout/cycle5"/>
    <dgm:cxn modelId="{75E86C14-95BB-40DD-A047-F80425E6385C}" type="presParOf" srcId="{58966F14-8EF1-4808-A3A3-203407EBB165}" destId="{46E8F291-CEA5-4F4D-AD4D-C923432F13EF}" srcOrd="26"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D3A018-4DCA-4519-9CD5-D3DC9EE724AD}" type="doc">
      <dgm:prSet loTypeId="urn:microsoft.com/office/officeart/2005/8/layout/radial5" loCatId="cycle" qsTypeId="urn:microsoft.com/office/officeart/2005/8/quickstyle/3d2#1" qsCatId="3D" csTypeId="urn:microsoft.com/office/officeart/2005/8/colors/colorful5#4" csCatId="colorful" phldr="1"/>
      <dgm:spPr/>
      <dgm:t>
        <a:bodyPr/>
        <a:lstStyle/>
        <a:p>
          <a:endParaRPr lang="zh-CN" altLang="en-US"/>
        </a:p>
      </dgm:t>
    </dgm:pt>
    <dgm:pt modelId="{2D7B5DBE-C081-410D-AB32-691032FF3ED5}">
      <dgm:prSet phldrT="[文本]"/>
      <dgm:spPr/>
      <dgm:t>
        <a:bodyPr/>
        <a:lstStyle/>
        <a:p>
          <a:r>
            <a:rPr lang="zh-CN" altLang="en-US" b="1" dirty="0">
              <a:latin typeface="黑体" panose="02010609060101010101" charset="-122"/>
              <a:ea typeface="黑体" panose="02010609060101010101" charset="-122"/>
            </a:rPr>
            <a:t>育儿基础知识</a:t>
          </a:r>
        </a:p>
      </dgm:t>
    </dgm:pt>
    <dgm:pt modelId="{8586F587-CC5D-4B0B-AD3A-73B5753217ED}" cxnId="{5FFF74CE-21BC-4F81-991E-F04D07B2ED4A}" type="parTrans">
      <dgm:prSet/>
      <dgm:spPr/>
      <dgm:t>
        <a:bodyPr/>
        <a:lstStyle/>
        <a:p>
          <a:endParaRPr lang="zh-CN" altLang="en-US"/>
        </a:p>
      </dgm:t>
    </dgm:pt>
    <dgm:pt modelId="{D517FCB3-A784-40BD-9E11-0BE58E8A8BE0}" cxnId="{5FFF74CE-21BC-4F81-991E-F04D07B2ED4A}" type="sibTrans">
      <dgm:prSet/>
      <dgm:spPr/>
      <dgm:t>
        <a:bodyPr/>
        <a:lstStyle/>
        <a:p>
          <a:endParaRPr lang="zh-CN" altLang="en-US"/>
        </a:p>
      </dgm:t>
    </dgm:pt>
    <dgm:pt modelId="{9CA15754-79E0-425A-AE42-FF06F8021782}">
      <dgm:prSet phldrT="[文本]"/>
      <dgm:spPr/>
      <dgm:t>
        <a:bodyPr/>
        <a:lstStyle/>
        <a:p>
          <a:r>
            <a:rPr lang="zh-CN" altLang="en-US" b="1" dirty="0">
              <a:latin typeface="黑体" panose="02010609060101010101" charset="-122"/>
              <a:ea typeface="黑体" panose="02010609060101010101" charset="-122"/>
            </a:rPr>
            <a:t>世界各国的儿童</a:t>
          </a:r>
        </a:p>
      </dgm:t>
    </dgm:pt>
    <dgm:pt modelId="{D274A97C-F275-4AAC-830B-D0C9A9DF6F27}" cxnId="{57A186AC-5A51-41D8-AE33-F5677103590A}" type="parTrans">
      <dgm:prSet/>
      <dgm:spPr/>
      <dgm:t>
        <a:bodyPr/>
        <a:lstStyle/>
        <a:p>
          <a:endParaRPr lang="zh-CN" altLang="en-US"/>
        </a:p>
      </dgm:t>
    </dgm:pt>
    <dgm:pt modelId="{98A6D106-4C0E-42BB-A737-A5C095876178}" cxnId="{57A186AC-5A51-41D8-AE33-F5677103590A}" type="sibTrans">
      <dgm:prSet/>
      <dgm:spPr/>
      <dgm:t>
        <a:bodyPr/>
        <a:lstStyle/>
        <a:p>
          <a:endParaRPr lang="zh-CN" altLang="en-US"/>
        </a:p>
      </dgm:t>
    </dgm:pt>
    <dgm:pt modelId="{5598A417-A423-429D-A8CF-B764CD76ADEC}">
      <dgm:prSet phldrT="[文本]"/>
      <dgm:spPr/>
      <dgm:t>
        <a:bodyPr/>
        <a:lstStyle/>
        <a:p>
          <a:endParaRPr lang="zh-CN" altLang="en-US" b="1" dirty="0">
            <a:latin typeface="黑体" panose="02010609060101010101" charset="-122"/>
            <a:ea typeface="黑体" panose="02010609060101010101" charset="-122"/>
          </a:endParaRPr>
        </a:p>
      </dgm:t>
    </dgm:pt>
    <dgm:pt modelId="{8E97BC91-7B17-45F3-B376-906C0C292F1F}" cxnId="{B05E35FD-6DA8-4A4C-99F4-21E0D94C45B7}" type="parTrans">
      <dgm:prSet/>
      <dgm:spPr/>
      <dgm:t>
        <a:bodyPr/>
        <a:lstStyle/>
        <a:p>
          <a:endParaRPr lang="zh-CN" altLang="en-US"/>
        </a:p>
      </dgm:t>
    </dgm:pt>
    <dgm:pt modelId="{5C50F2E0-BE3A-4643-BC80-6CAF84BA7AA6}" cxnId="{B05E35FD-6DA8-4A4C-99F4-21E0D94C45B7}" type="sibTrans">
      <dgm:prSet/>
      <dgm:spPr/>
      <dgm:t>
        <a:bodyPr/>
        <a:lstStyle/>
        <a:p>
          <a:endParaRPr lang="zh-CN" altLang="en-US"/>
        </a:p>
      </dgm:t>
    </dgm:pt>
    <dgm:pt modelId="{85AAE2E2-2B9E-4FD2-9779-B45124163660}">
      <dgm:prSet phldrT="[文本]"/>
      <dgm:spPr/>
      <dgm:t>
        <a:bodyPr/>
        <a:lstStyle/>
        <a:p>
          <a:endParaRPr lang="zh-CN" altLang="en-US" dirty="0"/>
        </a:p>
      </dgm:t>
    </dgm:pt>
    <dgm:pt modelId="{8F3938B2-B1B3-40F4-977D-9AF0EFB3BEFB}" cxnId="{C39747DB-6199-4426-9AD9-C44437B9A86E}" type="parTrans">
      <dgm:prSet/>
      <dgm:spPr/>
      <dgm:t>
        <a:bodyPr/>
        <a:lstStyle/>
        <a:p>
          <a:endParaRPr lang="zh-CN" altLang="en-US"/>
        </a:p>
      </dgm:t>
    </dgm:pt>
    <dgm:pt modelId="{EC22B4F3-8E8D-4ED5-9DEE-E1913DFCA2BE}" cxnId="{C39747DB-6199-4426-9AD9-C44437B9A86E}" type="sibTrans">
      <dgm:prSet/>
      <dgm:spPr/>
      <dgm:t>
        <a:bodyPr/>
        <a:lstStyle/>
        <a:p>
          <a:endParaRPr lang="zh-CN" altLang="en-US"/>
        </a:p>
      </dgm:t>
    </dgm:pt>
    <dgm:pt modelId="{7B5281C8-C1F2-444F-B8ED-ADDE277AB0E6}">
      <dgm:prSet/>
      <dgm:spPr/>
      <dgm:t>
        <a:bodyPr/>
        <a:lstStyle/>
        <a:p>
          <a:r>
            <a:rPr lang="zh-CN" altLang="en-US" b="1" dirty="0">
              <a:latin typeface="黑体" panose="02010609060101010101" charset="-122"/>
              <a:ea typeface="黑体" panose="02010609060101010101" charset="-122"/>
            </a:rPr>
            <a:t>生命的诞生</a:t>
          </a:r>
        </a:p>
      </dgm:t>
    </dgm:pt>
    <dgm:pt modelId="{FF849C72-8541-4E82-8652-E7368771FAFB}" cxnId="{0EAD4084-8C93-41A0-BB3C-167ED9A87389}" type="parTrans">
      <dgm:prSet/>
      <dgm:spPr/>
      <dgm:t>
        <a:bodyPr/>
        <a:lstStyle/>
        <a:p>
          <a:endParaRPr lang="zh-CN" altLang="en-US"/>
        </a:p>
      </dgm:t>
    </dgm:pt>
    <dgm:pt modelId="{E49AF0F4-F33A-42FB-8284-B8591B97BBAE}" cxnId="{0EAD4084-8C93-41A0-BB3C-167ED9A87389}" type="sibTrans">
      <dgm:prSet/>
      <dgm:spPr/>
      <dgm:t>
        <a:bodyPr/>
        <a:lstStyle/>
        <a:p>
          <a:endParaRPr lang="zh-CN" altLang="en-US"/>
        </a:p>
      </dgm:t>
    </dgm:pt>
    <dgm:pt modelId="{1E99749D-03CB-44B8-8D7E-A5A330D9E004}">
      <dgm:prSet/>
      <dgm:spPr/>
      <dgm:t>
        <a:bodyPr/>
        <a:lstStyle/>
        <a:p>
          <a:r>
            <a:rPr lang="zh-CN" altLang="en-US" b="1" dirty="0">
              <a:latin typeface="黑体" panose="02010609060101010101" charset="-122"/>
              <a:ea typeface="黑体" panose="02010609060101010101" charset="-122"/>
            </a:rPr>
            <a:t>生活习惯的形成与保育</a:t>
          </a:r>
        </a:p>
      </dgm:t>
    </dgm:pt>
    <dgm:pt modelId="{01B4B232-F997-4F22-AA09-A5324D1F5DD5}" cxnId="{F53766D1-D898-47A1-8580-0129CA071C42}" type="parTrans">
      <dgm:prSet/>
      <dgm:spPr/>
      <dgm:t>
        <a:bodyPr/>
        <a:lstStyle/>
        <a:p>
          <a:endParaRPr lang="zh-CN" altLang="en-US"/>
        </a:p>
      </dgm:t>
    </dgm:pt>
    <dgm:pt modelId="{9D170117-0110-4BF2-A23B-99EA395F637D}" cxnId="{F53766D1-D898-47A1-8580-0129CA071C42}" type="sibTrans">
      <dgm:prSet/>
      <dgm:spPr/>
      <dgm:t>
        <a:bodyPr/>
        <a:lstStyle/>
        <a:p>
          <a:endParaRPr lang="zh-CN" altLang="en-US"/>
        </a:p>
      </dgm:t>
    </dgm:pt>
    <dgm:pt modelId="{9CFB145A-5C82-4D5C-864A-E6BE11E2349F}">
      <dgm:prSet/>
      <dgm:spPr/>
      <dgm:t>
        <a:bodyPr/>
        <a:lstStyle/>
        <a:p>
          <a:r>
            <a:rPr lang="zh-CN" altLang="en-US" b="1" dirty="0">
              <a:latin typeface="黑体" panose="02010609060101010101" charset="-122"/>
              <a:ea typeface="黑体" panose="02010609060101010101" charset="-122"/>
            </a:rPr>
            <a:t>儿童的福祉</a:t>
          </a:r>
        </a:p>
      </dgm:t>
    </dgm:pt>
    <dgm:pt modelId="{D2794A7D-D269-4CBC-8174-462524A02C10}" cxnId="{0CE44021-C459-4791-9E03-F1B0B52EBEFA}" type="parTrans">
      <dgm:prSet/>
      <dgm:spPr/>
      <dgm:t>
        <a:bodyPr/>
        <a:lstStyle/>
        <a:p>
          <a:endParaRPr lang="zh-CN" altLang="en-US"/>
        </a:p>
      </dgm:t>
    </dgm:pt>
    <dgm:pt modelId="{82B02DD8-7C5F-456C-85A3-C3496CEA4588}" cxnId="{0CE44021-C459-4791-9E03-F1B0B52EBEFA}" type="sibTrans">
      <dgm:prSet/>
      <dgm:spPr/>
      <dgm:t>
        <a:bodyPr/>
        <a:lstStyle/>
        <a:p>
          <a:endParaRPr lang="zh-CN" altLang="en-US"/>
        </a:p>
      </dgm:t>
    </dgm:pt>
    <dgm:pt modelId="{586A7077-20DF-4F1A-9A81-835B7B42AC36}">
      <dgm:prSet/>
      <dgm:spPr/>
      <dgm:t>
        <a:bodyPr/>
        <a:lstStyle/>
        <a:p>
          <a:r>
            <a:rPr lang="zh-CN" altLang="en-US" b="1" dirty="0">
              <a:latin typeface="黑体" panose="02010609060101010101" charset="-122"/>
              <a:ea typeface="黑体" panose="02010609060101010101" charset="-122"/>
            </a:rPr>
            <a:t>儿童人权、障碍儿童的保护</a:t>
          </a:r>
        </a:p>
      </dgm:t>
    </dgm:pt>
    <dgm:pt modelId="{5CC93941-BA91-4C8E-A785-639F8F95A0F7}" cxnId="{462358DE-89A6-469F-A851-2D7954DB2A68}" type="parTrans">
      <dgm:prSet/>
      <dgm:spPr/>
      <dgm:t>
        <a:bodyPr/>
        <a:lstStyle/>
        <a:p>
          <a:endParaRPr lang="zh-CN" altLang="en-US"/>
        </a:p>
      </dgm:t>
    </dgm:pt>
    <dgm:pt modelId="{1662858F-27A5-4D14-B729-D568F4D36C06}" cxnId="{462358DE-89A6-469F-A851-2D7954DB2A68}" type="sibTrans">
      <dgm:prSet/>
      <dgm:spPr/>
      <dgm:t>
        <a:bodyPr/>
        <a:lstStyle/>
        <a:p>
          <a:endParaRPr lang="zh-CN" altLang="en-US"/>
        </a:p>
      </dgm:t>
    </dgm:pt>
    <dgm:pt modelId="{CC5301C4-0CCB-44AF-B912-C1A6F603E341}">
      <dgm:prSet/>
      <dgm:spPr/>
      <dgm:t>
        <a:bodyPr/>
        <a:lstStyle/>
        <a:p>
          <a:r>
            <a:rPr lang="zh-CN" altLang="en-US" b="1" dirty="0">
              <a:latin typeface="黑体" panose="02010609060101010101" charset="-122"/>
              <a:ea typeface="黑体" panose="02010609060101010101" charset="-122"/>
            </a:rPr>
            <a:t>幼儿园的生活</a:t>
          </a:r>
        </a:p>
      </dgm:t>
    </dgm:pt>
    <dgm:pt modelId="{6C2E501E-34DC-485C-986E-B201A83D5BDF}" cxnId="{E0A24E26-3114-453E-B10E-C55F63F8FB77}" type="parTrans">
      <dgm:prSet/>
      <dgm:spPr/>
      <dgm:t>
        <a:bodyPr/>
        <a:lstStyle/>
        <a:p>
          <a:endParaRPr lang="zh-CN" altLang="en-US"/>
        </a:p>
      </dgm:t>
    </dgm:pt>
    <dgm:pt modelId="{32B62C7A-4BBA-4696-94E9-2A9D13B695AC}" cxnId="{E0A24E26-3114-453E-B10E-C55F63F8FB77}" type="sibTrans">
      <dgm:prSet/>
      <dgm:spPr/>
      <dgm:t>
        <a:bodyPr/>
        <a:lstStyle/>
        <a:p>
          <a:endParaRPr lang="zh-CN" altLang="en-US"/>
        </a:p>
      </dgm:t>
    </dgm:pt>
    <dgm:pt modelId="{A83D6C91-6B35-42B8-BA70-B0C03243DF1B}">
      <dgm:prSet/>
      <dgm:spPr/>
      <dgm:t>
        <a:bodyPr/>
        <a:lstStyle/>
        <a:p>
          <a:r>
            <a:rPr lang="zh-CN" altLang="en-US" b="1" dirty="0">
              <a:latin typeface="黑体" panose="02010609060101010101" charset="-122"/>
              <a:ea typeface="黑体" panose="02010609060101010101" charset="-122"/>
            </a:rPr>
            <a:t>儿童健康与安全</a:t>
          </a:r>
        </a:p>
      </dgm:t>
    </dgm:pt>
    <dgm:pt modelId="{73B8CF54-A8B4-45B4-B1F1-DD933721A118}" cxnId="{5718BBA5-4676-405F-86D9-DC4090BED32C}" type="parTrans">
      <dgm:prSet/>
      <dgm:spPr/>
      <dgm:t>
        <a:bodyPr/>
        <a:lstStyle/>
        <a:p>
          <a:endParaRPr lang="zh-CN" altLang="en-US"/>
        </a:p>
      </dgm:t>
    </dgm:pt>
    <dgm:pt modelId="{C64D17B5-544B-4E52-BD82-1FFF5E728246}" cxnId="{5718BBA5-4676-405F-86D9-DC4090BED32C}" type="sibTrans">
      <dgm:prSet/>
      <dgm:spPr/>
      <dgm:t>
        <a:bodyPr/>
        <a:lstStyle/>
        <a:p>
          <a:endParaRPr lang="zh-CN" altLang="en-US"/>
        </a:p>
      </dgm:t>
    </dgm:pt>
    <dgm:pt modelId="{3A7A2CD9-E784-43A8-ACD0-212BFB48A23C}" type="pres">
      <dgm:prSet presAssocID="{83D3A018-4DCA-4519-9CD5-D3DC9EE724AD}" presName="Name0" presStyleCnt="0">
        <dgm:presLayoutVars>
          <dgm:chMax val="1"/>
          <dgm:dir/>
          <dgm:animLvl val="ctr"/>
          <dgm:resizeHandles val="exact"/>
        </dgm:presLayoutVars>
      </dgm:prSet>
      <dgm:spPr/>
      <dgm:t>
        <a:bodyPr/>
        <a:lstStyle/>
        <a:p>
          <a:endParaRPr lang="zh-CN" altLang="en-US"/>
        </a:p>
      </dgm:t>
    </dgm:pt>
    <dgm:pt modelId="{DDF740D2-A94F-4A0D-8973-0B85149088F2}" type="pres">
      <dgm:prSet presAssocID="{2D7B5DBE-C081-410D-AB32-691032FF3ED5}" presName="centerShape" presStyleLbl="node0" presStyleIdx="0" presStyleCnt="1"/>
      <dgm:spPr/>
      <dgm:t>
        <a:bodyPr/>
        <a:lstStyle/>
        <a:p>
          <a:endParaRPr lang="zh-CN" altLang="en-US"/>
        </a:p>
      </dgm:t>
    </dgm:pt>
    <dgm:pt modelId="{F064542B-F8C0-4AA4-AB17-56E7BA388B7A}" type="pres">
      <dgm:prSet presAssocID="{D274A97C-F275-4AAC-830B-D0C9A9DF6F27}" presName="parTrans" presStyleLbl="sibTrans2D1" presStyleIdx="0" presStyleCnt="7"/>
      <dgm:spPr/>
      <dgm:t>
        <a:bodyPr/>
        <a:lstStyle/>
        <a:p>
          <a:endParaRPr lang="zh-CN" altLang="en-US"/>
        </a:p>
      </dgm:t>
    </dgm:pt>
    <dgm:pt modelId="{9727596F-B6BE-44BC-80B6-E4EC3846866B}" type="pres">
      <dgm:prSet presAssocID="{D274A97C-F275-4AAC-830B-D0C9A9DF6F27}" presName="connectorText" presStyleLbl="sibTrans2D1" presStyleIdx="0" presStyleCnt="7"/>
      <dgm:spPr/>
      <dgm:t>
        <a:bodyPr/>
        <a:lstStyle/>
        <a:p>
          <a:endParaRPr lang="zh-CN" altLang="en-US"/>
        </a:p>
      </dgm:t>
    </dgm:pt>
    <dgm:pt modelId="{E8C31077-A931-4DBA-B67C-F00C1CD53374}" type="pres">
      <dgm:prSet presAssocID="{9CA15754-79E0-425A-AE42-FF06F8021782}" presName="node" presStyleLbl="node1" presStyleIdx="0" presStyleCnt="7">
        <dgm:presLayoutVars>
          <dgm:bulletEnabled val="1"/>
        </dgm:presLayoutVars>
      </dgm:prSet>
      <dgm:spPr/>
      <dgm:t>
        <a:bodyPr/>
        <a:lstStyle/>
        <a:p>
          <a:endParaRPr lang="zh-CN" altLang="en-US"/>
        </a:p>
      </dgm:t>
    </dgm:pt>
    <dgm:pt modelId="{8BD01C84-E5D5-4D31-9A6D-BEA00C5B87D5}" type="pres">
      <dgm:prSet presAssocID="{FF849C72-8541-4E82-8652-E7368771FAFB}" presName="parTrans" presStyleLbl="sibTrans2D1" presStyleIdx="1" presStyleCnt="7"/>
      <dgm:spPr/>
      <dgm:t>
        <a:bodyPr/>
        <a:lstStyle/>
        <a:p>
          <a:endParaRPr lang="zh-CN" altLang="en-US"/>
        </a:p>
      </dgm:t>
    </dgm:pt>
    <dgm:pt modelId="{90A0BF4C-9F70-4725-94B0-AF0915A82EA0}" type="pres">
      <dgm:prSet presAssocID="{FF849C72-8541-4E82-8652-E7368771FAFB}" presName="connectorText" presStyleLbl="sibTrans2D1" presStyleIdx="1" presStyleCnt="7"/>
      <dgm:spPr/>
      <dgm:t>
        <a:bodyPr/>
        <a:lstStyle/>
        <a:p>
          <a:endParaRPr lang="zh-CN" altLang="en-US"/>
        </a:p>
      </dgm:t>
    </dgm:pt>
    <dgm:pt modelId="{7C27ABAB-E467-4548-B3E1-4A66E0AEDAA4}" type="pres">
      <dgm:prSet presAssocID="{7B5281C8-C1F2-444F-B8ED-ADDE277AB0E6}" presName="node" presStyleLbl="node1" presStyleIdx="1" presStyleCnt="7">
        <dgm:presLayoutVars>
          <dgm:bulletEnabled val="1"/>
        </dgm:presLayoutVars>
      </dgm:prSet>
      <dgm:spPr/>
      <dgm:t>
        <a:bodyPr/>
        <a:lstStyle/>
        <a:p>
          <a:endParaRPr lang="zh-CN" altLang="en-US"/>
        </a:p>
      </dgm:t>
    </dgm:pt>
    <dgm:pt modelId="{0556F4F1-2D3F-43EB-AC16-E985E8D6F9DE}" type="pres">
      <dgm:prSet presAssocID="{01B4B232-F997-4F22-AA09-A5324D1F5DD5}" presName="parTrans" presStyleLbl="sibTrans2D1" presStyleIdx="2" presStyleCnt="7"/>
      <dgm:spPr/>
      <dgm:t>
        <a:bodyPr/>
        <a:lstStyle/>
        <a:p>
          <a:endParaRPr lang="zh-CN" altLang="en-US"/>
        </a:p>
      </dgm:t>
    </dgm:pt>
    <dgm:pt modelId="{88B92AE6-2FD3-4CB9-8D10-5E66CBE550D6}" type="pres">
      <dgm:prSet presAssocID="{01B4B232-F997-4F22-AA09-A5324D1F5DD5}" presName="connectorText" presStyleLbl="sibTrans2D1" presStyleIdx="2" presStyleCnt="7"/>
      <dgm:spPr/>
      <dgm:t>
        <a:bodyPr/>
        <a:lstStyle/>
        <a:p>
          <a:endParaRPr lang="zh-CN" altLang="en-US"/>
        </a:p>
      </dgm:t>
    </dgm:pt>
    <dgm:pt modelId="{1B35ADA3-B581-46B4-B91E-2FC2B1E52BC1}" type="pres">
      <dgm:prSet presAssocID="{1E99749D-03CB-44B8-8D7E-A5A330D9E004}" presName="node" presStyleLbl="node1" presStyleIdx="2" presStyleCnt="7">
        <dgm:presLayoutVars>
          <dgm:bulletEnabled val="1"/>
        </dgm:presLayoutVars>
      </dgm:prSet>
      <dgm:spPr/>
      <dgm:t>
        <a:bodyPr/>
        <a:lstStyle/>
        <a:p>
          <a:endParaRPr lang="zh-CN" altLang="en-US"/>
        </a:p>
      </dgm:t>
    </dgm:pt>
    <dgm:pt modelId="{6FF10878-DA18-4A37-A443-8D0201367DAF}" type="pres">
      <dgm:prSet presAssocID="{D2794A7D-D269-4CBC-8174-462524A02C10}" presName="parTrans" presStyleLbl="sibTrans2D1" presStyleIdx="3" presStyleCnt="7"/>
      <dgm:spPr/>
      <dgm:t>
        <a:bodyPr/>
        <a:lstStyle/>
        <a:p>
          <a:endParaRPr lang="zh-CN" altLang="en-US"/>
        </a:p>
      </dgm:t>
    </dgm:pt>
    <dgm:pt modelId="{A9010151-5058-4C99-9405-FE5162EF6CA5}" type="pres">
      <dgm:prSet presAssocID="{D2794A7D-D269-4CBC-8174-462524A02C10}" presName="connectorText" presStyleLbl="sibTrans2D1" presStyleIdx="3" presStyleCnt="7"/>
      <dgm:spPr/>
      <dgm:t>
        <a:bodyPr/>
        <a:lstStyle/>
        <a:p>
          <a:endParaRPr lang="zh-CN" altLang="en-US"/>
        </a:p>
      </dgm:t>
    </dgm:pt>
    <dgm:pt modelId="{32A816F6-281D-4637-A9BB-15086A6099BE}" type="pres">
      <dgm:prSet presAssocID="{9CFB145A-5C82-4D5C-864A-E6BE11E2349F}" presName="node" presStyleLbl="node1" presStyleIdx="3" presStyleCnt="7">
        <dgm:presLayoutVars>
          <dgm:bulletEnabled val="1"/>
        </dgm:presLayoutVars>
      </dgm:prSet>
      <dgm:spPr/>
      <dgm:t>
        <a:bodyPr/>
        <a:lstStyle/>
        <a:p>
          <a:endParaRPr lang="zh-CN" altLang="en-US"/>
        </a:p>
      </dgm:t>
    </dgm:pt>
    <dgm:pt modelId="{810AC0D3-F229-4886-904A-5928F4B496E8}" type="pres">
      <dgm:prSet presAssocID="{5CC93941-BA91-4C8E-A785-639F8F95A0F7}" presName="parTrans" presStyleLbl="sibTrans2D1" presStyleIdx="4" presStyleCnt="7"/>
      <dgm:spPr/>
      <dgm:t>
        <a:bodyPr/>
        <a:lstStyle/>
        <a:p>
          <a:endParaRPr lang="zh-CN" altLang="en-US"/>
        </a:p>
      </dgm:t>
    </dgm:pt>
    <dgm:pt modelId="{F5E8E151-C201-48E5-A8A1-3386ECAAE319}" type="pres">
      <dgm:prSet presAssocID="{5CC93941-BA91-4C8E-A785-639F8F95A0F7}" presName="connectorText" presStyleLbl="sibTrans2D1" presStyleIdx="4" presStyleCnt="7"/>
      <dgm:spPr/>
      <dgm:t>
        <a:bodyPr/>
        <a:lstStyle/>
        <a:p>
          <a:endParaRPr lang="zh-CN" altLang="en-US"/>
        </a:p>
      </dgm:t>
    </dgm:pt>
    <dgm:pt modelId="{C8077ECE-CAE2-4988-A870-2AC2F2D17AFD}" type="pres">
      <dgm:prSet presAssocID="{586A7077-20DF-4F1A-9A81-835B7B42AC36}" presName="node" presStyleLbl="node1" presStyleIdx="4" presStyleCnt="7">
        <dgm:presLayoutVars>
          <dgm:bulletEnabled val="1"/>
        </dgm:presLayoutVars>
      </dgm:prSet>
      <dgm:spPr/>
      <dgm:t>
        <a:bodyPr/>
        <a:lstStyle/>
        <a:p>
          <a:endParaRPr lang="zh-CN" altLang="en-US"/>
        </a:p>
      </dgm:t>
    </dgm:pt>
    <dgm:pt modelId="{189F734F-A2C7-48F1-87B6-2ECD15728AAC}" type="pres">
      <dgm:prSet presAssocID="{6C2E501E-34DC-485C-986E-B201A83D5BDF}" presName="parTrans" presStyleLbl="sibTrans2D1" presStyleIdx="5" presStyleCnt="7"/>
      <dgm:spPr/>
      <dgm:t>
        <a:bodyPr/>
        <a:lstStyle/>
        <a:p>
          <a:endParaRPr lang="zh-CN" altLang="en-US"/>
        </a:p>
      </dgm:t>
    </dgm:pt>
    <dgm:pt modelId="{2EE1F531-3178-4416-B209-8EEC74FA3A11}" type="pres">
      <dgm:prSet presAssocID="{6C2E501E-34DC-485C-986E-B201A83D5BDF}" presName="connectorText" presStyleLbl="sibTrans2D1" presStyleIdx="5" presStyleCnt="7"/>
      <dgm:spPr/>
      <dgm:t>
        <a:bodyPr/>
        <a:lstStyle/>
        <a:p>
          <a:endParaRPr lang="zh-CN" altLang="en-US"/>
        </a:p>
      </dgm:t>
    </dgm:pt>
    <dgm:pt modelId="{94506CCB-3CBC-48B4-BFBB-C5764268546A}" type="pres">
      <dgm:prSet presAssocID="{CC5301C4-0CCB-44AF-B912-C1A6F603E341}" presName="node" presStyleLbl="node1" presStyleIdx="5" presStyleCnt="7">
        <dgm:presLayoutVars>
          <dgm:bulletEnabled val="1"/>
        </dgm:presLayoutVars>
      </dgm:prSet>
      <dgm:spPr/>
      <dgm:t>
        <a:bodyPr/>
        <a:lstStyle/>
        <a:p>
          <a:endParaRPr lang="zh-CN" altLang="en-US"/>
        </a:p>
      </dgm:t>
    </dgm:pt>
    <dgm:pt modelId="{3E98E8E2-3F3F-405A-A976-3C8B4A6BD935}" type="pres">
      <dgm:prSet presAssocID="{73B8CF54-A8B4-45B4-B1F1-DD933721A118}" presName="parTrans" presStyleLbl="sibTrans2D1" presStyleIdx="6" presStyleCnt="7"/>
      <dgm:spPr/>
      <dgm:t>
        <a:bodyPr/>
        <a:lstStyle/>
        <a:p>
          <a:endParaRPr lang="zh-CN" altLang="en-US"/>
        </a:p>
      </dgm:t>
    </dgm:pt>
    <dgm:pt modelId="{9D15206A-A844-4C03-91A7-6FC74058E66F}" type="pres">
      <dgm:prSet presAssocID="{73B8CF54-A8B4-45B4-B1F1-DD933721A118}" presName="connectorText" presStyleLbl="sibTrans2D1" presStyleIdx="6" presStyleCnt="7"/>
      <dgm:spPr/>
      <dgm:t>
        <a:bodyPr/>
        <a:lstStyle/>
        <a:p>
          <a:endParaRPr lang="zh-CN" altLang="en-US"/>
        </a:p>
      </dgm:t>
    </dgm:pt>
    <dgm:pt modelId="{BFA11AC7-E4FE-4B1A-8F94-A60634996A42}" type="pres">
      <dgm:prSet presAssocID="{A83D6C91-6B35-42B8-BA70-B0C03243DF1B}" presName="node" presStyleLbl="node1" presStyleIdx="6" presStyleCnt="7">
        <dgm:presLayoutVars>
          <dgm:bulletEnabled val="1"/>
        </dgm:presLayoutVars>
      </dgm:prSet>
      <dgm:spPr/>
      <dgm:t>
        <a:bodyPr/>
        <a:lstStyle/>
        <a:p>
          <a:endParaRPr lang="zh-CN" altLang="en-US"/>
        </a:p>
      </dgm:t>
    </dgm:pt>
  </dgm:ptLst>
  <dgm:cxnLst>
    <dgm:cxn modelId="{D3AF8FBF-A035-4160-A075-7E1B086CA3C4}" type="presOf" srcId="{A83D6C91-6B35-42B8-BA70-B0C03243DF1B}" destId="{BFA11AC7-E4FE-4B1A-8F94-A60634996A42}" srcOrd="0" destOrd="0" presId="urn:microsoft.com/office/officeart/2005/8/layout/radial5"/>
    <dgm:cxn modelId="{462358DE-89A6-469F-A851-2D7954DB2A68}" srcId="{2D7B5DBE-C081-410D-AB32-691032FF3ED5}" destId="{586A7077-20DF-4F1A-9A81-835B7B42AC36}" srcOrd="4" destOrd="0" parTransId="{5CC93941-BA91-4C8E-A785-639F8F95A0F7}" sibTransId="{1662858F-27A5-4D14-B729-D568F4D36C06}"/>
    <dgm:cxn modelId="{F53766D1-D898-47A1-8580-0129CA071C42}" srcId="{2D7B5DBE-C081-410D-AB32-691032FF3ED5}" destId="{1E99749D-03CB-44B8-8D7E-A5A330D9E004}" srcOrd="2" destOrd="0" parTransId="{01B4B232-F997-4F22-AA09-A5324D1F5DD5}" sibTransId="{9D170117-0110-4BF2-A23B-99EA395F637D}"/>
    <dgm:cxn modelId="{981A7EBA-93D4-4D36-AB24-9C42347BDCAC}" type="presOf" srcId="{9CA15754-79E0-425A-AE42-FF06F8021782}" destId="{E8C31077-A931-4DBA-B67C-F00C1CD53374}" srcOrd="0" destOrd="0" presId="urn:microsoft.com/office/officeart/2005/8/layout/radial5"/>
    <dgm:cxn modelId="{95970976-C330-45A0-A6B7-B51184063118}" type="presOf" srcId="{D2794A7D-D269-4CBC-8174-462524A02C10}" destId="{A9010151-5058-4C99-9405-FE5162EF6CA5}" srcOrd="1" destOrd="0" presId="urn:microsoft.com/office/officeart/2005/8/layout/radial5"/>
    <dgm:cxn modelId="{41280D28-2491-431F-A532-1F2E15BB56F5}" type="presOf" srcId="{D274A97C-F275-4AAC-830B-D0C9A9DF6F27}" destId="{F064542B-F8C0-4AA4-AB17-56E7BA388B7A}" srcOrd="0" destOrd="0" presId="urn:microsoft.com/office/officeart/2005/8/layout/radial5"/>
    <dgm:cxn modelId="{6DE6FC87-F315-4938-A770-B47202924C49}" type="presOf" srcId="{6C2E501E-34DC-485C-986E-B201A83D5BDF}" destId="{189F734F-A2C7-48F1-87B6-2ECD15728AAC}" srcOrd="0" destOrd="0" presId="urn:microsoft.com/office/officeart/2005/8/layout/radial5"/>
    <dgm:cxn modelId="{6AD5F9CE-201A-461D-80F5-99725B1609B5}" type="presOf" srcId="{CC5301C4-0CCB-44AF-B912-C1A6F603E341}" destId="{94506CCB-3CBC-48B4-BFBB-C5764268546A}" srcOrd="0" destOrd="0" presId="urn:microsoft.com/office/officeart/2005/8/layout/radial5"/>
    <dgm:cxn modelId="{7069C1B2-EFA2-4FE5-B4FF-0C5C56BC865B}" type="presOf" srcId="{FF849C72-8541-4E82-8652-E7368771FAFB}" destId="{8BD01C84-E5D5-4D31-9A6D-BEA00C5B87D5}" srcOrd="0" destOrd="0" presId="urn:microsoft.com/office/officeart/2005/8/layout/radial5"/>
    <dgm:cxn modelId="{57A717A2-9FC9-4D08-BC79-84920CCD091E}" type="presOf" srcId="{83D3A018-4DCA-4519-9CD5-D3DC9EE724AD}" destId="{3A7A2CD9-E784-43A8-ACD0-212BFB48A23C}" srcOrd="0" destOrd="0" presId="urn:microsoft.com/office/officeart/2005/8/layout/radial5"/>
    <dgm:cxn modelId="{5D9D25A6-4060-417F-92A8-65E028FB2B2F}" type="presOf" srcId="{73B8CF54-A8B4-45B4-B1F1-DD933721A118}" destId="{9D15206A-A844-4C03-91A7-6FC74058E66F}" srcOrd="1" destOrd="0" presId="urn:microsoft.com/office/officeart/2005/8/layout/radial5"/>
    <dgm:cxn modelId="{0EAD4084-8C93-41A0-BB3C-167ED9A87389}" srcId="{2D7B5DBE-C081-410D-AB32-691032FF3ED5}" destId="{7B5281C8-C1F2-444F-B8ED-ADDE277AB0E6}" srcOrd="1" destOrd="0" parTransId="{FF849C72-8541-4E82-8652-E7368771FAFB}" sibTransId="{E49AF0F4-F33A-42FB-8284-B8591B97BBAE}"/>
    <dgm:cxn modelId="{9FF582AC-941D-42BC-9461-D9D3B797681C}" type="presOf" srcId="{73B8CF54-A8B4-45B4-B1F1-DD933721A118}" destId="{3E98E8E2-3F3F-405A-A976-3C8B4A6BD935}" srcOrd="0" destOrd="0" presId="urn:microsoft.com/office/officeart/2005/8/layout/radial5"/>
    <dgm:cxn modelId="{B05E35FD-6DA8-4A4C-99F4-21E0D94C45B7}" srcId="{83D3A018-4DCA-4519-9CD5-D3DC9EE724AD}" destId="{5598A417-A423-429D-A8CF-B764CD76ADEC}" srcOrd="1" destOrd="0" parTransId="{8E97BC91-7B17-45F3-B376-906C0C292F1F}" sibTransId="{5C50F2E0-BE3A-4643-BC80-6CAF84BA7AA6}"/>
    <dgm:cxn modelId="{57A186AC-5A51-41D8-AE33-F5677103590A}" srcId="{2D7B5DBE-C081-410D-AB32-691032FF3ED5}" destId="{9CA15754-79E0-425A-AE42-FF06F8021782}" srcOrd="0" destOrd="0" parTransId="{D274A97C-F275-4AAC-830B-D0C9A9DF6F27}" sibTransId="{98A6D106-4C0E-42BB-A737-A5C095876178}"/>
    <dgm:cxn modelId="{B0C36867-EF82-4905-8132-3A45297533F2}" type="presOf" srcId="{01B4B232-F997-4F22-AA09-A5324D1F5DD5}" destId="{88B92AE6-2FD3-4CB9-8D10-5E66CBE550D6}" srcOrd="1" destOrd="0" presId="urn:microsoft.com/office/officeart/2005/8/layout/radial5"/>
    <dgm:cxn modelId="{BB221190-6F68-4462-9D7A-BAA5C8143E91}" type="presOf" srcId="{2D7B5DBE-C081-410D-AB32-691032FF3ED5}" destId="{DDF740D2-A94F-4A0D-8973-0B85149088F2}" srcOrd="0" destOrd="0" presId="urn:microsoft.com/office/officeart/2005/8/layout/radial5"/>
    <dgm:cxn modelId="{F4FFCC85-0A13-4C4E-9F54-BD4F5A6597E9}" type="presOf" srcId="{9CFB145A-5C82-4D5C-864A-E6BE11E2349F}" destId="{32A816F6-281D-4637-A9BB-15086A6099BE}" srcOrd="0" destOrd="0" presId="urn:microsoft.com/office/officeart/2005/8/layout/radial5"/>
    <dgm:cxn modelId="{5FFF74CE-21BC-4F81-991E-F04D07B2ED4A}" srcId="{83D3A018-4DCA-4519-9CD5-D3DC9EE724AD}" destId="{2D7B5DBE-C081-410D-AB32-691032FF3ED5}" srcOrd="0" destOrd="0" parTransId="{8586F587-CC5D-4B0B-AD3A-73B5753217ED}" sibTransId="{D517FCB3-A784-40BD-9E11-0BE58E8A8BE0}"/>
    <dgm:cxn modelId="{BF4A928B-237D-4A04-A81C-0202F8A83425}" type="presOf" srcId="{1E99749D-03CB-44B8-8D7E-A5A330D9E004}" destId="{1B35ADA3-B581-46B4-B91E-2FC2B1E52BC1}" srcOrd="0" destOrd="0" presId="urn:microsoft.com/office/officeart/2005/8/layout/radial5"/>
    <dgm:cxn modelId="{0264E475-F396-4DD6-9EBB-155E9BA908A2}" type="presOf" srcId="{01B4B232-F997-4F22-AA09-A5324D1F5DD5}" destId="{0556F4F1-2D3F-43EB-AC16-E985E8D6F9DE}" srcOrd="0" destOrd="0" presId="urn:microsoft.com/office/officeart/2005/8/layout/radial5"/>
    <dgm:cxn modelId="{E0A24E26-3114-453E-B10E-C55F63F8FB77}" srcId="{2D7B5DBE-C081-410D-AB32-691032FF3ED5}" destId="{CC5301C4-0CCB-44AF-B912-C1A6F603E341}" srcOrd="5" destOrd="0" parTransId="{6C2E501E-34DC-485C-986E-B201A83D5BDF}" sibTransId="{32B62C7A-4BBA-4696-94E9-2A9D13B695AC}"/>
    <dgm:cxn modelId="{6363BC33-D724-4E16-9F20-EF079350C34C}" type="presOf" srcId="{7B5281C8-C1F2-444F-B8ED-ADDE277AB0E6}" destId="{7C27ABAB-E467-4548-B3E1-4A66E0AEDAA4}" srcOrd="0" destOrd="0" presId="urn:microsoft.com/office/officeart/2005/8/layout/radial5"/>
    <dgm:cxn modelId="{D3487CDE-02FD-4CF7-8FDC-500A9C4D1EF1}" type="presOf" srcId="{586A7077-20DF-4F1A-9A81-835B7B42AC36}" destId="{C8077ECE-CAE2-4988-A870-2AC2F2D17AFD}" srcOrd="0" destOrd="0" presId="urn:microsoft.com/office/officeart/2005/8/layout/radial5"/>
    <dgm:cxn modelId="{A4B2342E-2994-423B-9794-5B22C5B64CD9}" type="presOf" srcId="{FF849C72-8541-4E82-8652-E7368771FAFB}" destId="{90A0BF4C-9F70-4725-94B0-AF0915A82EA0}" srcOrd="1" destOrd="0" presId="urn:microsoft.com/office/officeart/2005/8/layout/radial5"/>
    <dgm:cxn modelId="{5718BBA5-4676-405F-86D9-DC4090BED32C}" srcId="{2D7B5DBE-C081-410D-AB32-691032FF3ED5}" destId="{A83D6C91-6B35-42B8-BA70-B0C03243DF1B}" srcOrd="6" destOrd="0" parTransId="{73B8CF54-A8B4-45B4-B1F1-DD933721A118}" sibTransId="{C64D17B5-544B-4E52-BD82-1FFF5E728246}"/>
    <dgm:cxn modelId="{0CE44021-C459-4791-9E03-F1B0B52EBEFA}" srcId="{2D7B5DBE-C081-410D-AB32-691032FF3ED5}" destId="{9CFB145A-5C82-4D5C-864A-E6BE11E2349F}" srcOrd="3" destOrd="0" parTransId="{D2794A7D-D269-4CBC-8174-462524A02C10}" sibTransId="{82B02DD8-7C5F-456C-85A3-C3496CEA4588}"/>
    <dgm:cxn modelId="{C39747DB-6199-4426-9AD9-C44437B9A86E}" srcId="{83D3A018-4DCA-4519-9CD5-D3DC9EE724AD}" destId="{85AAE2E2-2B9E-4FD2-9779-B45124163660}" srcOrd="2" destOrd="0" parTransId="{8F3938B2-B1B3-40F4-977D-9AF0EFB3BEFB}" sibTransId="{EC22B4F3-8E8D-4ED5-9DEE-E1913DFCA2BE}"/>
    <dgm:cxn modelId="{B8CE1781-8578-46AE-A253-4A43295F31CE}" type="presOf" srcId="{D274A97C-F275-4AAC-830B-D0C9A9DF6F27}" destId="{9727596F-B6BE-44BC-80B6-E4EC3846866B}" srcOrd="1" destOrd="0" presId="urn:microsoft.com/office/officeart/2005/8/layout/radial5"/>
    <dgm:cxn modelId="{8A8A8E9D-8C81-44A1-BB2C-512A4296CB35}" type="presOf" srcId="{6C2E501E-34DC-485C-986E-B201A83D5BDF}" destId="{2EE1F531-3178-4416-B209-8EEC74FA3A11}" srcOrd="1" destOrd="0" presId="urn:microsoft.com/office/officeart/2005/8/layout/radial5"/>
    <dgm:cxn modelId="{5EF5EEBA-F3C9-4146-92D8-AA850566A34F}" type="presOf" srcId="{5CC93941-BA91-4C8E-A785-639F8F95A0F7}" destId="{F5E8E151-C201-48E5-A8A1-3386ECAAE319}" srcOrd="1" destOrd="0" presId="urn:microsoft.com/office/officeart/2005/8/layout/radial5"/>
    <dgm:cxn modelId="{8F496C2E-D05F-4D1A-AFD9-7B508B7F4EE3}" type="presOf" srcId="{D2794A7D-D269-4CBC-8174-462524A02C10}" destId="{6FF10878-DA18-4A37-A443-8D0201367DAF}" srcOrd="0" destOrd="0" presId="urn:microsoft.com/office/officeart/2005/8/layout/radial5"/>
    <dgm:cxn modelId="{CE733BDC-E5B7-4FCC-BC31-EF36BC88372B}" type="presOf" srcId="{5CC93941-BA91-4C8E-A785-639F8F95A0F7}" destId="{810AC0D3-F229-4886-904A-5928F4B496E8}" srcOrd="0" destOrd="0" presId="urn:microsoft.com/office/officeart/2005/8/layout/radial5"/>
    <dgm:cxn modelId="{59F77EE6-642A-401A-ACC7-FA35062621A8}" type="presParOf" srcId="{3A7A2CD9-E784-43A8-ACD0-212BFB48A23C}" destId="{DDF740D2-A94F-4A0D-8973-0B85149088F2}" srcOrd="0" destOrd="0" presId="urn:microsoft.com/office/officeart/2005/8/layout/radial5"/>
    <dgm:cxn modelId="{F22657FA-8A54-45EF-8563-26BB7C868447}" type="presParOf" srcId="{3A7A2CD9-E784-43A8-ACD0-212BFB48A23C}" destId="{F064542B-F8C0-4AA4-AB17-56E7BA388B7A}" srcOrd="1" destOrd="0" presId="urn:microsoft.com/office/officeart/2005/8/layout/radial5"/>
    <dgm:cxn modelId="{6AA768BE-5FAF-4C8D-AB08-BBF634AC378F}" type="presParOf" srcId="{F064542B-F8C0-4AA4-AB17-56E7BA388B7A}" destId="{9727596F-B6BE-44BC-80B6-E4EC3846866B}" srcOrd="0" destOrd="0" presId="urn:microsoft.com/office/officeart/2005/8/layout/radial5"/>
    <dgm:cxn modelId="{9BA87905-FDCC-490B-BED4-197A0841BECF}" type="presParOf" srcId="{3A7A2CD9-E784-43A8-ACD0-212BFB48A23C}" destId="{E8C31077-A931-4DBA-B67C-F00C1CD53374}" srcOrd="2" destOrd="0" presId="urn:microsoft.com/office/officeart/2005/8/layout/radial5"/>
    <dgm:cxn modelId="{85F30B09-3DC4-4DFA-891D-C9C6DFCA01B0}" type="presParOf" srcId="{3A7A2CD9-E784-43A8-ACD0-212BFB48A23C}" destId="{8BD01C84-E5D5-4D31-9A6D-BEA00C5B87D5}" srcOrd="3" destOrd="0" presId="urn:microsoft.com/office/officeart/2005/8/layout/radial5"/>
    <dgm:cxn modelId="{553E73D4-2BE6-443D-A6EE-A2643274D848}" type="presParOf" srcId="{8BD01C84-E5D5-4D31-9A6D-BEA00C5B87D5}" destId="{90A0BF4C-9F70-4725-94B0-AF0915A82EA0}" srcOrd="0" destOrd="0" presId="urn:microsoft.com/office/officeart/2005/8/layout/radial5"/>
    <dgm:cxn modelId="{1D47532D-0688-4762-94DF-874282269E3A}" type="presParOf" srcId="{3A7A2CD9-E784-43A8-ACD0-212BFB48A23C}" destId="{7C27ABAB-E467-4548-B3E1-4A66E0AEDAA4}" srcOrd="4" destOrd="0" presId="urn:microsoft.com/office/officeart/2005/8/layout/radial5"/>
    <dgm:cxn modelId="{376D00B2-40C2-40CF-8F12-4D526848A937}" type="presParOf" srcId="{3A7A2CD9-E784-43A8-ACD0-212BFB48A23C}" destId="{0556F4F1-2D3F-43EB-AC16-E985E8D6F9DE}" srcOrd="5" destOrd="0" presId="urn:microsoft.com/office/officeart/2005/8/layout/radial5"/>
    <dgm:cxn modelId="{439A4D9E-6DAF-43EA-9030-0BFE67C5569E}" type="presParOf" srcId="{0556F4F1-2D3F-43EB-AC16-E985E8D6F9DE}" destId="{88B92AE6-2FD3-4CB9-8D10-5E66CBE550D6}" srcOrd="0" destOrd="0" presId="urn:microsoft.com/office/officeart/2005/8/layout/radial5"/>
    <dgm:cxn modelId="{4C3D30BE-4E2A-4F66-9A89-6D8B3199890C}" type="presParOf" srcId="{3A7A2CD9-E784-43A8-ACD0-212BFB48A23C}" destId="{1B35ADA3-B581-46B4-B91E-2FC2B1E52BC1}" srcOrd="6" destOrd="0" presId="urn:microsoft.com/office/officeart/2005/8/layout/radial5"/>
    <dgm:cxn modelId="{D47C6961-4A15-46F0-99F4-D2E76BC74CD5}" type="presParOf" srcId="{3A7A2CD9-E784-43A8-ACD0-212BFB48A23C}" destId="{6FF10878-DA18-4A37-A443-8D0201367DAF}" srcOrd="7" destOrd="0" presId="urn:microsoft.com/office/officeart/2005/8/layout/radial5"/>
    <dgm:cxn modelId="{393EC61A-3BB1-4E92-9A97-6C0C4630AFCC}" type="presParOf" srcId="{6FF10878-DA18-4A37-A443-8D0201367DAF}" destId="{A9010151-5058-4C99-9405-FE5162EF6CA5}" srcOrd="0" destOrd="0" presId="urn:microsoft.com/office/officeart/2005/8/layout/radial5"/>
    <dgm:cxn modelId="{A308A0B8-A4C6-49A6-AA29-8A03B8F8F179}" type="presParOf" srcId="{3A7A2CD9-E784-43A8-ACD0-212BFB48A23C}" destId="{32A816F6-281D-4637-A9BB-15086A6099BE}" srcOrd="8" destOrd="0" presId="urn:microsoft.com/office/officeart/2005/8/layout/radial5"/>
    <dgm:cxn modelId="{BDDD40DD-E770-4C95-88C6-DD560DC19B08}" type="presParOf" srcId="{3A7A2CD9-E784-43A8-ACD0-212BFB48A23C}" destId="{810AC0D3-F229-4886-904A-5928F4B496E8}" srcOrd="9" destOrd="0" presId="urn:microsoft.com/office/officeart/2005/8/layout/radial5"/>
    <dgm:cxn modelId="{722DEF08-9025-446D-B913-CB28A04EE714}" type="presParOf" srcId="{810AC0D3-F229-4886-904A-5928F4B496E8}" destId="{F5E8E151-C201-48E5-A8A1-3386ECAAE319}" srcOrd="0" destOrd="0" presId="urn:microsoft.com/office/officeart/2005/8/layout/radial5"/>
    <dgm:cxn modelId="{B5D58C7F-554B-4CC2-B3F4-A86CE588569D}" type="presParOf" srcId="{3A7A2CD9-E784-43A8-ACD0-212BFB48A23C}" destId="{C8077ECE-CAE2-4988-A870-2AC2F2D17AFD}" srcOrd="10" destOrd="0" presId="urn:microsoft.com/office/officeart/2005/8/layout/radial5"/>
    <dgm:cxn modelId="{5D12266A-BF76-49D3-A473-1E160F3B848A}" type="presParOf" srcId="{3A7A2CD9-E784-43A8-ACD0-212BFB48A23C}" destId="{189F734F-A2C7-48F1-87B6-2ECD15728AAC}" srcOrd="11" destOrd="0" presId="urn:microsoft.com/office/officeart/2005/8/layout/radial5"/>
    <dgm:cxn modelId="{A1B396C0-0A21-4BA3-BD50-79418867AF00}" type="presParOf" srcId="{189F734F-A2C7-48F1-87B6-2ECD15728AAC}" destId="{2EE1F531-3178-4416-B209-8EEC74FA3A11}" srcOrd="0" destOrd="0" presId="urn:microsoft.com/office/officeart/2005/8/layout/radial5"/>
    <dgm:cxn modelId="{E8AD6756-3D7A-4C9B-8605-A657C22109B8}" type="presParOf" srcId="{3A7A2CD9-E784-43A8-ACD0-212BFB48A23C}" destId="{94506CCB-3CBC-48B4-BFBB-C5764268546A}" srcOrd="12" destOrd="0" presId="urn:microsoft.com/office/officeart/2005/8/layout/radial5"/>
    <dgm:cxn modelId="{9C2A1EE1-319A-470E-BB6A-E9C0E4ADC67B}" type="presParOf" srcId="{3A7A2CD9-E784-43A8-ACD0-212BFB48A23C}" destId="{3E98E8E2-3F3F-405A-A976-3C8B4A6BD935}" srcOrd="13" destOrd="0" presId="urn:microsoft.com/office/officeart/2005/8/layout/radial5"/>
    <dgm:cxn modelId="{8CE79FD5-0E5E-4B99-B97C-DDF4FBEC710C}" type="presParOf" srcId="{3E98E8E2-3F3F-405A-A976-3C8B4A6BD935}" destId="{9D15206A-A844-4C03-91A7-6FC74058E66F}" srcOrd="0" destOrd="0" presId="urn:microsoft.com/office/officeart/2005/8/layout/radial5"/>
    <dgm:cxn modelId="{E02E46F1-E051-4EF6-B619-77A1D2A1EDFE}" type="presParOf" srcId="{3A7A2CD9-E784-43A8-ACD0-212BFB48A23C}" destId="{BFA11AC7-E4FE-4B1A-8F94-A60634996A42}" srcOrd="14"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17DF4E4-DCAA-4008-97AE-96C3ED68012A}" type="doc">
      <dgm:prSet loTypeId="urn:microsoft.com/office/officeart/2005/8/layout/radial1#1" loCatId="cycle" qsTypeId="urn:microsoft.com/office/officeart/2005/8/quickstyle/simple2#4" qsCatId="simple" csTypeId="urn:microsoft.com/office/officeart/2005/8/colors/colorful1#15" csCatId="colorful" phldr="1"/>
      <dgm:spPr/>
      <dgm:t>
        <a:bodyPr/>
        <a:lstStyle/>
        <a:p>
          <a:endParaRPr lang="zh-CN" altLang="en-US"/>
        </a:p>
      </dgm:t>
    </dgm:pt>
    <dgm:pt modelId="{BE408045-820C-42D7-9DEE-001769C000F9}">
      <dgm:prSet phldrT="[文本]"/>
      <dgm:spPr/>
      <dgm:t>
        <a:bodyPr/>
        <a:lstStyle/>
        <a:p>
          <a:r>
            <a:rPr lang="zh-CN" altLang="en-US" b="1" dirty="0">
              <a:latin typeface="黑体" panose="02010609060101010101" charset="-122"/>
              <a:ea typeface="黑体" panose="02010609060101010101" charset="-122"/>
            </a:rPr>
            <a:t>高龄老人的护理</a:t>
          </a:r>
        </a:p>
      </dgm:t>
    </dgm:pt>
    <dgm:pt modelId="{65D4AA0A-068A-4DB1-8F62-4A23658DFF79}" cxnId="{54C61C2C-1A7D-4EDC-9D22-97983C7656A2}" type="parTrans">
      <dgm:prSet/>
      <dgm:spPr/>
      <dgm:t>
        <a:bodyPr/>
        <a:lstStyle/>
        <a:p>
          <a:endParaRPr lang="zh-CN" altLang="en-US"/>
        </a:p>
      </dgm:t>
    </dgm:pt>
    <dgm:pt modelId="{2C6FB466-9344-4B43-977A-451B1844475B}" cxnId="{54C61C2C-1A7D-4EDC-9D22-97983C7656A2}" type="sibTrans">
      <dgm:prSet/>
      <dgm:spPr/>
      <dgm:t>
        <a:bodyPr/>
        <a:lstStyle/>
        <a:p>
          <a:endParaRPr lang="zh-CN" altLang="en-US"/>
        </a:p>
      </dgm:t>
    </dgm:pt>
    <dgm:pt modelId="{D344A5ED-E296-43BA-BFA2-92A4C12FD315}">
      <dgm:prSet phldrT="[文本]"/>
      <dgm:spPr/>
      <dgm:t>
        <a:bodyPr/>
        <a:lstStyle/>
        <a:p>
          <a:r>
            <a:rPr lang="zh-CN" altLang="en-US" b="1" dirty="0">
              <a:latin typeface="黑体" panose="02010609060101010101" charset="-122"/>
              <a:ea typeface="黑体" panose="02010609060101010101" charset="-122"/>
            </a:rPr>
            <a:t>老年人的社会</a:t>
          </a:r>
        </a:p>
      </dgm:t>
    </dgm:pt>
    <dgm:pt modelId="{1B067E86-3206-4836-B362-1B7F545CB0A2}" cxnId="{D17DC289-1ACE-4D12-A05D-2BD134478E45}" type="parTrans">
      <dgm:prSet/>
      <dgm:spPr/>
      <dgm:t>
        <a:bodyPr/>
        <a:lstStyle/>
        <a:p>
          <a:endParaRPr lang="zh-CN" altLang="en-US"/>
        </a:p>
      </dgm:t>
    </dgm:pt>
    <dgm:pt modelId="{65DD8380-729F-4678-AC39-8F538925486D}" cxnId="{D17DC289-1ACE-4D12-A05D-2BD134478E45}" type="sibTrans">
      <dgm:prSet/>
      <dgm:spPr/>
      <dgm:t>
        <a:bodyPr/>
        <a:lstStyle/>
        <a:p>
          <a:endParaRPr lang="zh-CN" altLang="en-US"/>
        </a:p>
      </dgm:t>
    </dgm:pt>
    <dgm:pt modelId="{17C4711F-05B2-4DA5-BC20-B1EB548D75D9}">
      <dgm:prSet phldrT="[文本]"/>
      <dgm:spPr/>
      <dgm:t>
        <a:bodyPr/>
        <a:lstStyle/>
        <a:p>
          <a:endParaRPr lang="zh-CN" altLang="en-US" b="1" dirty="0">
            <a:latin typeface="黑体" panose="02010609060101010101" charset="-122"/>
            <a:ea typeface="黑体" panose="02010609060101010101" charset="-122"/>
          </a:endParaRPr>
        </a:p>
      </dgm:t>
    </dgm:pt>
    <dgm:pt modelId="{7352F30E-5DA0-4C55-981D-CA741AEBF47D}" cxnId="{74446BF3-4A98-42DB-A6BD-9643739CE902}" type="parTrans">
      <dgm:prSet/>
      <dgm:spPr/>
      <dgm:t>
        <a:bodyPr/>
        <a:lstStyle/>
        <a:p>
          <a:endParaRPr lang="zh-CN" altLang="en-US"/>
        </a:p>
      </dgm:t>
    </dgm:pt>
    <dgm:pt modelId="{97B08268-9C57-4D5E-BA5F-1895F78B004B}" cxnId="{74446BF3-4A98-42DB-A6BD-9643739CE902}" type="sibTrans">
      <dgm:prSet/>
      <dgm:spPr/>
      <dgm:t>
        <a:bodyPr/>
        <a:lstStyle/>
        <a:p>
          <a:endParaRPr lang="zh-CN" altLang="en-US"/>
        </a:p>
      </dgm:t>
    </dgm:pt>
    <dgm:pt modelId="{79B4F169-0762-4698-9534-B10837629BA5}">
      <dgm:prSet/>
      <dgm:spPr/>
      <dgm:t>
        <a:bodyPr/>
        <a:lstStyle/>
        <a:p>
          <a:r>
            <a:rPr lang="zh-CN" altLang="en-US" b="1" dirty="0">
              <a:latin typeface="黑体" panose="02010609060101010101" charset="-122"/>
              <a:ea typeface="黑体" panose="02010609060101010101" charset="-122"/>
            </a:rPr>
            <a:t>老年人的健康</a:t>
          </a:r>
        </a:p>
      </dgm:t>
    </dgm:pt>
    <dgm:pt modelId="{B9355F53-459A-4CAA-B96D-56D8BD314FCE}" cxnId="{C2DF13EE-1DF0-47D0-954B-DCFA7FB6396B}" type="parTrans">
      <dgm:prSet/>
      <dgm:spPr/>
      <dgm:t>
        <a:bodyPr/>
        <a:lstStyle/>
        <a:p>
          <a:endParaRPr lang="zh-CN" altLang="en-US"/>
        </a:p>
      </dgm:t>
    </dgm:pt>
    <dgm:pt modelId="{16D7BE3A-65DE-47B0-8669-3D69D5A30B46}" cxnId="{C2DF13EE-1DF0-47D0-954B-DCFA7FB6396B}" type="sibTrans">
      <dgm:prSet/>
      <dgm:spPr/>
      <dgm:t>
        <a:bodyPr/>
        <a:lstStyle/>
        <a:p>
          <a:endParaRPr lang="zh-CN" altLang="en-US"/>
        </a:p>
      </dgm:t>
    </dgm:pt>
    <dgm:pt modelId="{FF92269B-2DAD-4D1E-B7A4-BA6E2973E65C}">
      <dgm:prSet/>
      <dgm:spPr/>
      <dgm:t>
        <a:bodyPr/>
        <a:lstStyle/>
        <a:p>
          <a:r>
            <a:rPr lang="zh-CN" altLang="en-US" b="1" dirty="0">
              <a:latin typeface="黑体" panose="02010609060101010101" charset="-122"/>
              <a:ea typeface="黑体" panose="02010609060101010101" charset="-122"/>
            </a:rPr>
            <a:t>高龄期的生活</a:t>
          </a:r>
        </a:p>
      </dgm:t>
    </dgm:pt>
    <dgm:pt modelId="{BF135DD4-63EC-482F-8223-2D402986363D}" cxnId="{DAE209EC-B418-49AB-8304-096F2E171FF4}" type="parTrans">
      <dgm:prSet/>
      <dgm:spPr/>
      <dgm:t>
        <a:bodyPr/>
        <a:lstStyle/>
        <a:p>
          <a:endParaRPr lang="zh-CN" altLang="en-US"/>
        </a:p>
      </dgm:t>
    </dgm:pt>
    <dgm:pt modelId="{44265C15-6E5C-4C78-BAE7-F769ED7706D8}" cxnId="{DAE209EC-B418-49AB-8304-096F2E171FF4}" type="sibTrans">
      <dgm:prSet/>
      <dgm:spPr/>
      <dgm:t>
        <a:bodyPr/>
        <a:lstStyle/>
        <a:p>
          <a:endParaRPr lang="zh-CN" altLang="en-US"/>
        </a:p>
      </dgm:t>
    </dgm:pt>
    <dgm:pt modelId="{6F46EE19-4686-494F-A921-2921EA4771AD}">
      <dgm:prSet/>
      <dgm:spPr/>
      <dgm:t>
        <a:bodyPr/>
        <a:lstStyle/>
        <a:p>
          <a:r>
            <a:rPr lang="zh-CN" altLang="en-US" b="1" dirty="0">
              <a:latin typeface="黑体" panose="02010609060101010101" charset="-122"/>
              <a:ea typeface="黑体" panose="02010609060101010101" charset="-122"/>
            </a:rPr>
            <a:t>老年人的福祉</a:t>
          </a:r>
        </a:p>
      </dgm:t>
    </dgm:pt>
    <dgm:pt modelId="{C5B0FB83-7D7A-45CA-87D5-19B7AED4BEFE}" cxnId="{08AE5ED9-C3D2-46C4-9C24-6615F9E64431}" type="parTrans">
      <dgm:prSet/>
      <dgm:spPr/>
      <dgm:t>
        <a:bodyPr/>
        <a:lstStyle/>
        <a:p>
          <a:endParaRPr lang="zh-CN" altLang="en-US"/>
        </a:p>
      </dgm:t>
    </dgm:pt>
    <dgm:pt modelId="{A825085E-B092-4040-8F32-EEFADB6F5A50}" cxnId="{08AE5ED9-C3D2-46C4-9C24-6615F9E64431}" type="sibTrans">
      <dgm:prSet/>
      <dgm:spPr/>
      <dgm:t>
        <a:bodyPr/>
        <a:lstStyle/>
        <a:p>
          <a:endParaRPr lang="zh-CN" altLang="en-US"/>
        </a:p>
      </dgm:t>
    </dgm:pt>
    <dgm:pt modelId="{B542861F-AFB3-418E-B583-B056A3CE481A}" type="pres">
      <dgm:prSet presAssocID="{017DF4E4-DCAA-4008-97AE-96C3ED68012A}" presName="cycle" presStyleCnt="0">
        <dgm:presLayoutVars>
          <dgm:chMax val="1"/>
          <dgm:dir/>
          <dgm:animLvl val="ctr"/>
          <dgm:resizeHandles val="exact"/>
        </dgm:presLayoutVars>
      </dgm:prSet>
      <dgm:spPr/>
      <dgm:t>
        <a:bodyPr/>
        <a:lstStyle/>
        <a:p>
          <a:endParaRPr lang="zh-CN" altLang="en-US"/>
        </a:p>
      </dgm:t>
    </dgm:pt>
    <dgm:pt modelId="{8644E73E-77DB-43BB-8EFE-CCBA9A3FCC38}" type="pres">
      <dgm:prSet presAssocID="{BE408045-820C-42D7-9DEE-001769C000F9}" presName="centerShape" presStyleLbl="node0" presStyleIdx="0" presStyleCnt="1" custScaleX="142935" custScaleY="138509"/>
      <dgm:spPr/>
      <dgm:t>
        <a:bodyPr/>
        <a:lstStyle/>
        <a:p>
          <a:endParaRPr lang="zh-CN" altLang="en-US"/>
        </a:p>
      </dgm:t>
    </dgm:pt>
    <dgm:pt modelId="{BF1C2582-1686-46A4-8B96-974775ACC335}" type="pres">
      <dgm:prSet presAssocID="{1B067E86-3206-4836-B362-1B7F545CB0A2}" presName="Name9" presStyleLbl="parChTrans1D2" presStyleIdx="0" presStyleCnt="4"/>
      <dgm:spPr/>
      <dgm:t>
        <a:bodyPr/>
        <a:lstStyle/>
        <a:p>
          <a:endParaRPr lang="zh-CN" altLang="en-US"/>
        </a:p>
      </dgm:t>
    </dgm:pt>
    <dgm:pt modelId="{35FC772E-F532-4384-BBCE-8983C547CE84}" type="pres">
      <dgm:prSet presAssocID="{1B067E86-3206-4836-B362-1B7F545CB0A2}" presName="connTx" presStyleLbl="parChTrans1D2" presStyleIdx="0" presStyleCnt="4"/>
      <dgm:spPr/>
      <dgm:t>
        <a:bodyPr/>
        <a:lstStyle/>
        <a:p>
          <a:endParaRPr lang="zh-CN" altLang="en-US"/>
        </a:p>
      </dgm:t>
    </dgm:pt>
    <dgm:pt modelId="{44141193-EB54-462F-A55F-DEB64C86C57E}" type="pres">
      <dgm:prSet presAssocID="{D344A5ED-E296-43BA-BFA2-92A4C12FD315}" presName="node" presStyleLbl="node1" presStyleIdx="0" presStyleCnt="4">
        <dgm:presLayoutVars>
          <dgm:bulletEnabled val="1"/>
        </dgm:presLayoutVars>
      </dgm:prSet>
      <dgm:spPr/>
      <dgm:t>
        <a:bodyPr/>
        <a:lstStyle/>
        <a:p>
          <a:endParaRPr lang="zh-CN" altLang="en-US"/>
        </a:p>
      </dgm:t>
    </dgm:pt>
    <dgm:pt modelId="{1356E45D-4147-4107-B1C9-7F3D5AD0A01D}" type="pres">
      <dgm:prSet presAssocID="{B9355F53-459A-4CAA-B96D-56D8BD314FCE}" presName="Name9" presStyleLbl="parChTrans1D2" presStyleIdx="1" presStyleCnt="4"/>
      <dgm:spPr/>
      <dgm:t>
        <a:bodyPr/>
        <a:lstStyle/>
        <a:p>
          <a:endParaRPr lang="zh-CN" altLang="en-US"/>
        </a:p>
      </dgm:t>
    </dgm:pt>
    <dgm:pt modelId="{B7D3A936-7E77-4E37-AA15-DEACC3184365}" type="pres">
      <dgm:prSet presAssocID="{B9355F53-459A-4CAA-B96D-56D8BD314FCE}" presName="connTx" presStyleLbl="parChTrans1D2" presStyleIdx="1" presStyleCnt="4"/>
      <dgm:spPr/>
      <dgm:t>
        <a:bodyPr/>
        <a:lstStyle/>
        <a:p>
          <a:endParaRPr lang="zh-CN" altLang="en-US"/>
        </a:p>
      </dgm:t>
    </dgm:pt>
    <dgm:pt modelId="{B7912CCE-8D47-4E76-8A59-3702300C8C61}" type="pres">
      <dgm:prSet presAssocID="{79B4F169-0762-4698-9534-B10837629BA5}" presName="node" presStyleLbl="node1" presStyleIdx="1" presStyleCnt="4">
        <dgm:presLayoutVars>
          <dgm:bulletEnabled val="1"/>
        </dgm:presLayoutVars>
      </dgm:prSet>
      <dgm:spPr/>
      <dgm:t>
        <a:bodyPr/>
        <a:lstStyle/>
        <a:p>
          <a:endParaRPr lang="zh-CN" altLang="en-US"/>
        </a:p>
      </dgm:t>
    </dgm:pt>
    <dgm:pt modelId="{F876CF51-870A-4178-BE4D-6DC4452316FA}" type="pres">
      <dgm:prSet presAssocID="{BF135DD4-63EC-482F-8223-2D402986363D}" presName="Name9" presStyleLbl="parChTrans1D2" presStyleIdx="2" presStyleCnt="4"/>
      <dgm:spPr/>
      <dgm:t>
        <a:bodyPr/>
        <a:lstStyle/>
        <a:p>
          <a:endParaRPr lang="zh-CN" altLang="en-US"/>
        </a:p>
      </dgm:t>
    </dgm:pt>
    <dgm:pt modelId="{0B54E389-0B86-4BA5-BB9B-F537ECD183B8}" type="pres">
      <dgm:prSet presAssocID="{BF135DD4-63EC-482F-8223-2D402986363D}" presName="connTx" presStyleLbl="parChTrans1D2" presStyleIdx="2" presStyleCnt="4"/>
      <dgm:spPr/>
      <dgm:t>
        <a:bodyPr/>
        <a:lstStyle/>
        <a:p>
          <a:endParaRPr lang="zh-CN" altLang="en-US"/>
        </a:p>
      </dgm:t>
    </dgm:pt>
    <dgm:pt modelId="{594CC815-189B-438E-9DE2-05F806C34EEE}" type="pres">
      <dgm:prSet presAssocID="{FF92269B-2DAD-4D1E-B7A4-BA6E2973E65C}" presName="node" presStyleLbl="node1" presStyleIdx="2" presStyleCnt="4">
        <dgm:presLayoutVars>
          <dgm:bulletEnabled val="1"/>
        </dgm:presLayoutVars>
      </dgm:prSet>
      <dgm:spPr/>
      <dgm:t>
        <a:bodyPr/>
        <a:lstStyle/>
        <a:p>
          <a:endParaRPr lang="zh-CN" altLang="en-US"/>
        </a:p>
      </dgm:t>
    </dgm:pt>
    <dgm:pt modelId="{5F9DA693-7874-47AC-A76A-02920BFAA128}" type="pres">
      <dgm:prSet presAssocID="{C5B0FB83-7D7A-45CA-87D5-19B7AED4BEFE}" presName="Name9" presStyleLbl="parChTrans1D2" presStyleIdx="3" presStyleCnt="4"/>
      <dgm:spPr/>
      <dgm:t>
        <a:bodyPr/>
        <a:lstStyle/>
        <a:p>
          <a:endParaRPr lang="zh-CN" altLang="en-US"/>
        </a:p>
      </dgm:t>
    </dgm:pt>
    <dgm:pt modelId="{05F6A565-9902-4F84-89D6-09C71FFCAEFD}" type="pres">
      <dgm:prSet presAssocID="{C5B0FB83-7D7A-45CA-87D5-19B7AED4BEFE}" presName="connTx" presStyleLbl="parChTrans1D2" presStyleIdx="3" presStyleCnt="4"/>
      <dgm:spPr/>
      <dgm:t>
        <a:bodyPr/>
        <a:lstStyle/>
        <a:p>
          <a:endParaRPr lang="zh-CN" altLang="en-US"/>
        </a:p>
      </dgm:t>
    </dgm:pt>
    <dgm:pt modelId="{ED9D31CA-4F44-4AE4-8E48-CE9E286BDA1D}" type="pres">
      <dgm:prSet presAssocID="{6F46EE19-4686-494F-A921-2921EA4771AD}" presName="node" presStyleLbl="node1" presStyleIdx="3" presStyleCnt="4">
        <dgm:presLayoutVars>
          <dgm:bulletEnabled val="1"/>
        </dgm:presLayoutVars>
      </dgm:prSet>
      <dgm:spPr/>
      <dgm:t>
        <a:bodyPr/>
        <a:lstStyle/>
        <a:p>
          <a:endParaRPr lang="zh-CN" altLang="en-US"/>
        </a:p>
      </dgm:t>
    </dgm:pt>
  </dgm:ptLst>
  <dgm:cxnLst>
    <dgm:cxn modelId="{84AEDE74-1823-4F08-BAF3-1310FB52A036}" type="presOf" srcId="{017DF4E4-DCAA-4008-97AE-96C3ED68012A}" destId="{B542861F-AFB3-418E-B583-B056A3CE481A}" srcOrd="0" destOrd="0" presId="urn:microsoft.com/office/officeart/2005/8/layout/radial1#1"/>
    <dgm:cxn modelId="{CC5AA333-5ABC-4034-A0D8-3E0A9EE73F8A}" type="presOf" srcId="{1B067E86-3206-4836-B362-1B7F545CB0A2}" destId="{35FC772E-F532-4384-BBCE-8983C547CE84}" srcOrd="1" destOrd="0" presId="urn:microsoft.com/office/officeart/2005/8/layout/radial1#1"/>
    <dgm:cxn modelId="{229B7033-E7B8-4E9A-8F6C-53A61E3A6A9A}" type="presOf" srcId="{C5B0FB83-7D7A-45CA-87D5-19B7AED4BEFE}" destId="{5F9DA693-7874-47AC-A76A-02920BFAA128}" srcOrd="0" destOrd="0" presId="urn:microsoft.com/office/officeart/2005/8/layout/radial1#1"/>
    <dgm:cxn modelId="{C2DF13EE-1DF0-47D0-954B-DCFA7FB6396B}" srcId="{BE408045-820C-42D7-9DEE-001769C000F9}" destId="{79B4F169-0762-4698-9534-B10837629BA5}" srcOrd="1" destOrd="0" parTransId="{B9355F53-459A-4CAA-B96D-56D8BD314FCE}" sibTransId="{16D7BE3A-65DE-47B0-8669-3D69D5A30B46}"/>
    <dgm:cxn modelId="{BD7BC1D8-32C2-456C-9EBD-FDE0D8BEAE38}" type="presOf" srcId="{1B067E86-3206-4836-B362-1B7F545CB0A2}" destId="{BF1C2582-1686-46A4-8B96-974775ACC335}" srcOrd="0" destOrd="0" presId="urn:microsoft.com/office/officeart/2005/8/layout/radial1#1"/>
    <dgm:cxn modelId="{08AE5ED9-C3D2-46C4-9C24-6615F9E64431}" srcId="{BE408045-820C-42D7-9DEE-001769C000F9}" destId="{6F46EE19-4686-494F-A921-2921EA4771AD}" srcOrd="3" destOrd="0" parTransId="{C5B0FB83-7D7A-45CA-87D5-19B7AED4BEFE}" sibTransId="{A825085E-B092-4040-8F32-EEFADB6F5A50}"/>
    <dgm:cxn modelId="{EA3F7210-6E3F-47BD-AE27-D9671036C47E}" type="presOf" srcId="{6F46EE19-4686-494F-A921-2921EA4771AD}" destId="{ED9D31CA-4F44-4AE4-8E48-CE9E286BDA1D}" srcOrd="0" destOrd="0" presId="urn:microsoft.com/office/officeart/2005/8/layout/radial1#1"/>
    <dgm:cxn modelId="{74446BF3-4A98-42DB-A6BD-9643739CE902}" srcId="{017DF4E4-DCAA-4008-97AE-96C3ED68012A}" destId="{17C4711F-05B2-4DA5-BC20-B1EB548D75D9}" srcOrd="1" destOrd="0" parTransId="{7352F30E-5DA0-4C55-981D-CA741AEBF47D}" sibTransId="{97B08268-9C57-4D5E-BA5F-1895F78B004B}"/>
    <dgm:cxn modelId="{DD47ABAB-F2B6-42A4-82D8-95D8014EB082}" type="presOf" srcId="{BE408045-820C-42D7-9DEE-001769C000F9}" destId="{8644E73E-77DB-43BB-8EFE-CCBA9A3FCC38}" srcOrd="0" destOrd="0" presId="urn:microsoft.com/office/officeart/2005/8/layout/radial1#1"/>
    <dgm:cxn modelId="{54C61C2C-1A7D-4EDC-9D22-97983C7656A2}" srcId="{017DF4E4-DCAA-4008-97AE-96C3ED68012A}" destId="{BE408045-820C-42D7-9DEE-001769C000F9}" srcOrd="0" destOrd="0" parTransId="{65D4AA0A-068A-4DB1-8F62-4A23658DFF79}" sibTransId="{2C6FB466-9344-4B43-977A-451B1844475B}"/>
    <dgm:cxn modelId="{DAE209EC-B418-49AB-8304-096F2E171FF4}" srcId="{BE408045-820C-42D7-9DEE-001769C000F9}" destId="{FF92269B-2DAD-4D1E-B7A4-BA6E2973E65C}" srcOrd="2" destOrd="0" parTransId="{BF135DD4-63EC-482F-8223-2D402986363D}" sibTransId="{44265C15-6E5C-4C78-BAE7-F769ED7706D8}"/>
    <dgm:cxn modelId="{6F28431C-11E3-473A-9FD1-A81496277FA4}" type="presOf" srcId="{D344A5ED-E296-43BA-BFA2-92A4C12FD315}" destId="{44141193-EB54-462F-A55F-DEB64C86C57E}" srcOrd="0" destOrd="0" presId="urn:microsoft.com/office/officeart/2005/8/layout/radial1#1"/>
    <dgm:cxn modelId="{7CF0E88A-FC74-4CFF-B367-D64F497EF9A1}" type="presOf" srcId="{C5B0FB83-7D7A-45CA-87D5-19B7AED4BEFE}" destId="{05F6A565-9902-4F84-89D6-09C71FFCAEFD}" srcOrd="1" destOrd="0" presId="urn:microsoft.com/office/officeart/2005/8/layout/radial1#1"/>
    <dgm:cxn modelId="{D23E6471-D9E1-47C9-9800-2E7BF1198141}" type="presOf" srcId="{FF92269B-2DAD-4D1E-B7A4-BA6E2973E65C}" destId="{594CC815-189B-438E-9DE2-05F806C34EEE}" srcOrd="0" destOrd="0" presId="urn:microsoft.com/office/officeart/2005/8/layout/radial1#1"/>
    <dgm:cxn modelId="{0B3D6BDA-A73C-4EF7-A51B-F51D8C76FB59}" type="presOf" srcId="{BF135DD4-63EC-482F-8223-2D402986363D}" destId="{0B54E389-0B86-4BA5-BB9B-F537ECD183B8}" srcOrd="1" destOrd="0" presId="urn:microsoft.com/office/officeart/2005/8/layout/radial1#1"/>
    <dgm:cxn modelId="{7347E9E6-AA1F-437F-9240-2FE087B4EB28}" type="presOf" srcId="{B9355F53-459A-4CAA-B96D-56D8BD314FCE}" destId="{B7D3A936-7E77-4E37-AA15-DEACC3184365}" srcOrd="1" destOrd="0" presId="urn:microsoft.com/office/officeart/2005/8/layout/radial1#1"/>
    <dgm:cxn modelId="{958AF9E2-27E2-43EE-B075-E5C452865712}" type="presOf" srcId="{B9355F53-459A-4CAA-B96D-56D8BD314FCE}" destId="{1356E45D-4147-4107-B1C9-7F3D5AD0A01D}" srcOrd="0" destOrd="0" presId="urn:microsoft.com/office/officeart/2005/8/layout/radial1#1"/>
    <dgm:cxn modelId="{7D93F854-F7FB-4241-846B-68BABC461FF2}" type="presOf" srcId="{79B4F169-0762-4698-9534-B10837629BA5}" destId="{B7912CCE-8D47-4E76-8A59-3702300C8C61}" srcOrd="0" destOrd="0" presId="urn:microsoft.com/office/officeart/2005/8/layout/radial1#1"/>
    <dgm:cxn modelId="{F3C81E7B-A208-4B33-97D9-0D58195F3312}" type="presOf" srcId="{BF135DD4-63EC-482F-8223-2D402986363D}" destId="{F876CF51-870A-4178-BE4D-6DC4452316FA}" srcOrd="0" destOrd="0" presId="urn:microsoft.com/office/officeart/2005/8/layout/radial1#1"/>
    <dgm:cxn modelId="{D17DC289-1ACE-4D12-A05D-2BD134478E45}" srcId="{BE408045-820C-42D7-9DEE-001769C000F9}" destId="{D344A5ED-E296-43BA-BFA2-92A4C12FD315}" srcOrd="0" destOrd="0" parTransId="{1B067E86-3206-4836-B362-1B7F545CB0A2}" sibTransId="{65DD8380-729F-4678-AC39-8F538925486D}"/>
    <dgm:cxn modelId="{E72F12E1-7825-4610-9A47-FBF5AC6ABCDB}" type="presParOf" srcId="{B542861F-AFB3-418E-B583-B056A3CE481A}" destId="{8644E73E-77DB-43BB-8EFE-CCBA9A3FCC38}" srcOrd="0" destOrd="0" presId="urn:microsoft.com/office/officeart/2005/8/layout/radial1#1"/>
    <dgm:cxn modelId="{06CA4346-6B24-4D23-BB3C-76D8077C40D8}" type="presParOf" srcId="{B542861F-AFB3-418E-B583-B056A3CE481A}" destId="{BF1C2582-1686-46A4-8B96-974775ACC335}" srcOrd="1" destOrd="0" presId="urn:microsoft.com/office/officeart/2005/8/layout/radial1#1"/>
    <dgm:cxn modelId="{CC914C44-FA5F-4A1F-B980-50D2474DC57E}" type="presParOf" srcId="{BF1C2582-1686-46A4-8B96-974775ACC335}" destId="{35FC772E-F532-4384-BBCE-8983C547CE84}" srcOrd="0" destOrd="0" presId="urn:microsoft.com/office/officeart/2005/8/layout/radial1#1"/>
    <dgm:cxn modelId="{2A085271-A9C8-4B73-B801-B1225DCDA6FE}" type="presParOf" srcId="{B542861F-AFB3-418E-B583-B056A3CE481A}" destId="{44141193-EB54-462F-A55F-DEB64C86C57E}" srcOrd="2" destOrd="0" presId="urn:microsoft.com/office/officeart/2005/8/layout/radial1#1"/>
    <dgm:cxn modelId="{19F9F4AF-62A8-4DF6-A4DC-641B71A4E996}" type="presParOf" srcId="{B542861F-AFB3-418E-B583-B056A3CE481A}" destId="{1356E45D-4147-4107-B1C9-7F3D5AD0A01D}" srcOrd="3" destOrd="0" presId="urn:microsoft.com/office/officeart/2005/8/layout/radial1#1"/>
    <dgm:cxn modelId="{2EA29749-9AB9-4AC3-93AE-8BC88E023ACF}" type="presParOf" srcId="{1356E45D-4147-4107-B1C9-7F3D5AD0A01D}" destId="{B7D3A936-7E77-4E37-AA15-DEACC3184365}" srcOrd="0" destOrd="0" presId="urn:microsoft.com/office/officeart/2005/8/layout/radial1#1"/>
    <dgm:cxn modelId="{8ADF3CFF-FDD7-473A-A7F4-0FA7282FA92B}" type="presParOf" srcId="{B542861F-AFB3-418E-B583-B056A3CE481A}" destId="{B7912CCE-8D47-4E76-8A59-3702300C8C61}" srcOrd="4" destOrd="0" presId="urn:microsoft.com/office/officeart/2005/8/layout/radial1#1"/>
    <dgm:cxn modelId="{8CF1C180-584D-42A0-9642-57C2F88FFC4F}" type="presParOf" srcId="{B542861F-AFB3-418E-B583-B056A3CE481A}" destId="{F876CF51-870A-4178-BE4D-6DC4452316FA}" srcOrd="5" destOrd="0" presId="urn:microsoft.com/office/officeart/2005/8/layout/radial1#1"/>
    <dgm:cxn modelId="{A7E12F49-CEF7-45B8-9315-E7C4A861B472}" type="presParOf" srcId="{F876CF51-870A-4178-BE4D-6DC4452316FA}" destId="{0B54E389-0B86-4BA5-BB9B-F537ECD183B8}" srcOrd="0" destOrd="0" presId="urn:microsoft.com/office/officeart/2005/8/layout/radial1#1"/>
    <dgm:cxn modelId="{94AA1451-7AC5-4292-8994-F207A0BDD17D}" type="presParOf" srcId="{B542861F-AFB3-418E-B583-B056A3CE481A}" destId="{594CC815-189B-438E-9DE2-05F806C34EEE}" srcOrd="6" destOrd="0" presId="urn:microsoft.com/office/officeart/2005/8/layout/radial1#1"/>
    <dgm:cxn modelId="{F708978D-CE42-4AD5-94CB-8104C06E4EBD}" type="presParOf" srcId="{B542861F-AFB3-418E-B583-B056A3CE481A}" destId="{5F9DA693-7874-47AC-A76A-02920BFAA128}" srcOrd="7" destOrd="0" presId="urn:microsoft.com/office/officeart/2005/8/layout/radial1#1"/>
    <dgm:cxn modelId="{31B60478-4E80-4E62-9556-69D861CCE7CF}" type="presParOf" srcId="{5F9DA693-7874-47AC-A76A-02920BFAA128}" destId="{05F6A565-9902-4F84-89D6-09C71FFCAEFD}" srcOrd="0" destOrd="0" presId="urn:microsoft.com/office/officeart/2005/8/layout/radial1#1"/>
    <dgm:cxn modelId="{A170D3EE-BC40-4009-BADA-69F667FFE7A0}" type="presParOf" srcId="{B542861F-AFB3-418E-B583-B056A3CE481A}" destId="{ED9D31CA-4F44-4AE4-8E48-CE9E286BDA1D}" srcOrd="8" destOrd="0" presId="urn:microsoft.com/office/officeart/2005/8/layout/radial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433229-3E38-4CFC-A447-06EFCA7D927C}" type="doc">
      <dgm:prSet loTypeId="urn:microsoft.com/office/officeart/2005/8/layout/bProcess4#1" loCatId="process" qsTypeId="urn:microsoft.com/office/officeart/2005/8/quickstyle/simple1#13" qsCatId="simple" csTypeId="urn:microsoft.com/office/officeart/2005/8/colors/accent4_1" csCatId="accent4" phldr="1"/>
      <dgm:spPr/>
      <dgm:t>
        <a:bodyPr/>
        <a:lstStyle/>
        <a:p>
          <a:endParaRPr lang="zh-CN" altLang="en-US"/>
        </a:p>
      </dgm:t>
    </dgm:pt>
    <dgm:pt modelId="{098C291B-95DB-4659-ACA3-5C9048500CD4}">
      <dgm:prSet phldrT="[文本]" custT="1"/>
      <dgm:spPr/>
      <dgm:t>
        <a:bodyPr/>
        <a:lstStyle/>
        <a:p>
          <a:pPr algn="l"/>
          <a:r>
            <a:rPr lang="zh-CN" altLang="en-US" sz="1600" b="1" dirty="0" smtClean="0">
              <a:latin typeface="黑体" panose="02010609060101010101" charset="-122"/>
              <a:ea typeface="黑体" panose="02010609060101010101" charset="-122"/>
            </a:rPr>
            <a:t>最美家庭</a:t>
          </a:r>
          <a:endParaRPr lang="zh-CN" altLang="en-US" sz="1600" b="1" dirty="0">
            <a:latin typeface="黑体" panose="02010609060101010101" charset="-122"/>
            <a:ea typeface="黑体" panose="02010609060101010101" charset="-122"/>
          </a:endParaRPr>
        </a:p>
      </dgm:t>
    </dgm:pt>
    <dgm:pt modelId="{76BEBED8-A599-44E8-ADB3-88D425899723}" cxnId="{128584B3-BE21-43AC-885B-2409AA50C91F}" type="parTrans">
      <dgm:prSet/>
      <dgm:spPr/>
      <dgm:t>
        <a:bodyPr/>
        <a:lstStyle/>
        <a:p>
          <a:endParaRPr lang="zh-CN" altLang="en-US"/>
        </a:p>
      </dgm:t>
    </dgm:pt>
    <dgm:pt modelId="{624AF205-ABD0-4B5C-8CD0-199223766F13}" cxnId="{128584B3-BE21-43AC-885B-2409AA50C91F}" type="sibTrans">
      <dgm:prSet/>
      <dgm:spPr/>
      <dgm:t>
        <a:bodyPr/>
        <a:lstStyle/>
        <a:p>
          <a:endParaRPr lang="zh-CN" altLang="en-US"/>
        </a:p>
      </dgm:t>
    </dgm:pt>
    <dgm:pt modelId="{61099F28-B6F7-4829-8DA5-40F64E161E88}">
      <dgm:prSet phldrT="[文本]" custT="1"/>
      <dgm:spPr/>
      <dgm:t>
        <a:bodyPr/>
        <a:lstStyle/>
        <a:p>
          <a:pPr algn="l"/>
          <a:r>
            <a:rPr lang="zh-CN" altLang="en-US" sz="1600" b="1" dirty="0" smtClean="0">
              <a:latin typeface="黑体" panose="02010609060101010101" charset="-122"/>
              <a:ea typeface="黑体" panose="02010609060101010101" charset="-122"/>
            </a:rPr>
            <a:t>绿色家庭</a:t>
          </a:r>
          <a:endParaRPr lang="zh-CN" altLang="en-US" sz="1600" b="1" dirty="0">
            <a:latin typeface="黑体" panose="02010609060101010101" charset="-122"/>
            <a:ea typeface="黑体" panose="02010609060101010101" charset="-122"/>
          </a:endParaRPr>
        </a:p>
      </dgm:t>
    </dgm:pt>
    <dgm:pt modelId="{3BCDB437-59D0-464A-8228-129E80021337}" cxnId="{D101DE4A-C274-4381-B3BB-96B829081CDF}" type="parTrans">
      <dgm:prSet/>
      <dgm:spPr/>
      <dgm:t>
        <a:bodyPr/>
        <a:lstStyle/>
        <a:p>
          <a:endParaRPr lang="zh-CN" altLang="en-US"/>
        </a:p>
      </dgm:t>
    </dgm:pt>
    <dgm:pt modelId="{D01177E0-BA02-4FEB-87A0-F7E3D47663DA}" cxnId="{D101DE4A-C274-4381-B3BB-96B829081CDF}" type="sibTrans">
      <dgm:prSet/>
      <dgm:spPr/>
      <dgm:t>
        <a:bodyPr/>
        <a:lstStyle/>
        <a:p>
          <a:endParaRPr lang="zh-CN" altLang="en-US"/>
        </a:p>
      </dgm:t>
    </dgm:pt>
    <dgm:pt modelId="{F147B8A4-73B9-4CED-BC3A-AEB4866A9F4A}">
      <dgm:prSet phldrT="[文本]" custT="1"/>
      <dgm:spPr/>
      <dgm:t>
        <a:bodyPr/>
        <a:lstStyle/>
        <a:p>
          <a:pPr algn="l"/>
          <a:r>
            <a:rPr lang="zh-CN" altLang="en-US" sz="1600" b="1" dirty="0" smtClean="0">
              <a:latin typeface="黑体" panose="02010609060101010101" charset="-122"/>
              <a:ea typeface="黑体" panose="02010609060101010101" charset="-122"/>
            </a:rPr>
            <a:t>五好家庭</a:t>
          </a:r>
          <a:endParaRPr lang="zh-CN" altLang="en-US" sz="1600" b="1" dirty="0">
            <a:latin typeface="黑体" panose="02010609060101010101" charset="-122"/>
            <a:ea typeface="黑体" panose="02010609060101010101" charset="-122"/>
          </a:endParaRPr>
        </a:p>
      </dgm:t>
    </dgm:pt>
    <dgm:pt modelId="{5577C1FC-F41E-4EAE-851D-7FDE8AF6F5BE}" cxnId="{E3A30EC2-C735-4BCE-AAF8-432804975E89}" type="parTrans">
      <dgm:prSet/>
      <dgm:spPr/>
      <dgm:t>
        <a:bodyPr/>
        <a:lstStyle/>
        <a:p>
          <a:endParaRPr lang="zh-CN" altLang="en-US"/>
        </a:p>
      </dgm:t>
    </dgm:pt>
    <dgm:pt modelId="{F4FB503F-E17E-4A40-9E3B-7ADB62740DA8}" cxnId="{E3A30EC2-C735-4BCE-AAF8-432804975E89}" type="sibTrans">
      <dgm:prSet/>
      <dgm:spPr/>
      <dgm:t>
        <a:bodyPr/>
        <a:lstStyle/>
        <a:p>
          <a:endParaRPr lang="zh-CN" altLang="en-US"/>
        </a:p>
      </dgm:t>
    </dgm:pt>
    <dgm:pt modelId="{584CAC4A-679D-4242-94CD-2EE949053582}">
      <dgm:prSet phldrT="[文本]" custT="1"/>
      <dgm:spPr/>
      <dgm:t>
        <a:bodyPr/>
        <a:lstStyle/>
        <a:p>
          <a:pPr algn="l"/>
          <a:r>
            <a:rPr lang="zh-CN" altLang="en-US" sz="1600" b="1" dirty="0" smtClean="0">
              <a:latin typeface="黑体" panose="02010609060101010101" charset="-122"/>
              <a:ea typeface="黑体" panose="02010609060101010101" charset="-122"/>
            </a:rPr>
            <a:t>美丽庭院</a:t>
          </a:r>
          <a:endParaRPr lang="zh-CN" altLang="en-US" sz="1600" b="1" dirty="0">
            <a:latin typeface="黑体" panose="02010609060101010101" charset="-122"/>
            <a:ea typeface="黑体" panose="02010609060101010101" charset="-122"/>
          </a:endParaRPr>
        </a:p>
      </dgm:t>
    </dgm:pt>
    <dgm:pt modelId="{F7D1B122-2BCF-41D0-AD0D-503007BF9B8B}" cxnId="{6F494BAD-A918-4281-8BB4-550EA5BCA4BD}" type="parTrans">
      <dgm:prSet/>
      <dgm:spPr/>
      <dgm:t>
        <a:bodyPr/>
        <a:lstStyle/>
        <a:p>
          <a:endParaRPr lang="zh-CN" altLang="en-US"/>
        </a:p>
      </dgm:t>
    </dgm:pt>
    <dgm:pt modelId="{070506C6-2364-4602-A822-7D7BD8F9426F}" cxnId="{6F494BAD-A918-4281-8BB4-550EA5BCA4BD}" type="sibTrans">
      <dgm:prSet/>
      <dgm:spPr/>
      <dgm:t>
        <a:bodyPr/>
        <a:lstStyle/>
        <a:p>
          <a:endParaRPr lang="zh-CN" altLang="en-US"/>
        </a:p>
      </dgm:t>
    </dgm:pt>
    <dgm:pt modelId="{D3E42455-9389-48A8-AF09-0963A7A5154B}">
      <dgm:prSet phldrT="[文本]" custT="1"/>
      <dgm:spPr/>
      <dgm:t>
        <a:bodyPr/>
        <a:lstStyle/>
        <a:p>
          <a:pPr algn="l"/>
          <a:r>
            <a:rPr lang="zh-CN" altLang="en-US" sz="1600" b="1" dirty="0" smtClean="0">
              <a:latin typeface="黑体" panose="02010609060101010101" charset="-122"/>
              <a:ea typeface="黑体" panose="02010609060101010101" charset="-122"/>
            </a:rPr>
            <a:t>美丽乡村</a:t>
          </a:r>
          <a:endParaRPr lang="zh-CN" altLang="en-US" sz="1600" b="1" dirty="0">
            <a:latin typeface="黑体" panose="02010609060101010101" charset="-122"/>
            <a:ea typeface="黑体" panose="02010609060101010101" charset="-122"/>
          </a:endParaRPr>
        </a:p>
      </dgm:t>
    </dgm:pt>
    <dgm:pt modelId="{D76B4A46-E12E-4880-9AD8-38294214A927}" cxnId="{71F00BB4-89B3-48CD-872A-4D3AD29DB204}" type="parTrans">
      <dgm:prSet/>
      <dgm:spPr/>
      <dgm:t>
        <a:bodyPr/>
        <a:lstStyle/>
        <a:p>
          <a:endParaRPr lang="zh-CN" altLang="en-US"/>
        </a:p>
      </dgm:t>
    </dgm:pt>
    <dgm:pt modelId="{E87794D8-CC7D-4829-88AA-E2F310BAF341}" cxnId="{71F00BB4-89B3-48CD-872A-4D3AD29DB204}" type="sibTrans">
      <dgm:prSet/>
      <dgm:spPr/>
      <dgm:t>
        <a:bodyPr/>
        <a:lstStyle/>
        <a:p>
          <a:endParaRPr lang="zh-CN" altLang="en-US"/>
        </a:p>
      </dgm:t>
    </dgm:pt>
    <dgm:pt modelId="{01D6F5C6-EDFA-4362-8DAB-CC36F011F70B}">
      <dgm:prSet phldrT="[文本]" custT="1"/>
      <dgm:spPr/>
      <dgm:t>
        <a:bodyPr/>
        <a:lstStyle/>
        <a:p>
          <a:pPr algn="l"/>
          <a:r>
            <a:rPr lang="zh-CN" altLang="en-US" sz="1600" b="1" dirty="0" smtClean="0">
              <a:latin typeface="黑体" panose="02010609060101010101" charset="-122"/>
              <a:ea typeface="黑体" panose="02010609060101010101" charset="-122"/>
            </a:rPr>
            <a:t>全国文明家庭</a:t>
          </a:r>
          <a:endParaRPr lang="zh-CN" altLang="en-US" sz="1600" b="1" dirty="0">
            <a:latin typeface="黑体" panose="02010609060101010101" charset="-122"/>
            <a:ea typeface="黑体" panose="02010609060101010101" charset="-122"/>
          </a:endParaRPr>
        </a:p>
      </dgm:t>
    </dgm:pt>
    <dgm:pt modelId="{4614CB8A-2A50-4595-8A63-2BAC8BB273E3}" cxnId="{4A0C4789-5C1D-4D4C-9832-B8718A00219C}" type="parTrans">
      <dgm:prSet/>
      <dgm:spPr/>
      <dgm:t>
        <a:bodyPr/>
        <a:lstStyle/>
        <a:p>
          <a:endParaRPr lang="zh-CN" altLang="en-US"/>
        </a:p>
      </dgm:t>
    </dgm:pt>
    <dgm:pt modelId="{FB821B31-CFF4-4E33-8D81-0683565BC272}" cxnId="{4A0C4789-5C1D-4D4C-9832-B8718A00219C}" type="sibTrans">
      <dgm:prSet/>
      <dgm:spPr/>
      <dgm:t>
        <a:bodyPr/>
        <a:lstStyle/>
        <a:p>
          <a:endParaRPr lang="zh-CN" altLang="en-US"/>
        </a:p>
      </dgm:t>
    </dgm:pt>
    <dgm:pt modelId="{12091024-0E92-484B-A21C-E1DCA21659C7}">
      <dgm:prSet phldrT="[文本]" custT="1"/>
      <dgm:spPr/>
      <dgm:t>
        <a:bodyPr/>
        <a:lstStyle/>
        <a:p>
          <a:pPr algn="l"/>
          <a:r>
            <a:rPr lang="zh-CN" altLang="en-US" sz="1600" b="1" dirty="0" smtClean="0">
              <a:latin typeface="黑体" panose="02010609060101010101" charset="-122"/>
              <a:ea typeface="黑体" panose="02010609060101010101" charset="-122"/>
            </a:rPr>
            <a:t>家长学校</a:t>
          </a:r>
          <a:endParaRPr lang="zh-CN" altLang="en-US" sz="1600" b="1" dirty="0">
            <a:latin typeface="黑体" panose="02010609060101010101" charset="-122"/>
            <a:ea typeface="黑体" panose="02010609060101010101" charset="-122"/>
          </a:endParaRPr>
        </a:p>
      </dgm:t>
    </dgm:pt>
    <dgm:pt modelId="{A9B7288A-2C33-4A05-8720-FE73F6E5CD0A}" cxnId="{3B1E336E-E88E-4CA7-91F9-229350AB378A}" type="parTrans">
      <dgm:prSet/>
      <dgm:spPr/>
      <dgm:t>
        <a:bodyPr/>
        <a:lstStyle/>
        <a:p>
          <a:endParaRPr lang="zh-CN" altLang="en-US"/>
        </a:p>
      </dgm:t>
    </dgm:pt>
    <dgm:pt modelId="{31EBF701-E8E1-424A-B6C6-29E59822D1D8}" cxnId="{3B1E336E-E88E-4CA7-91F9-229350AB378A}" type="sibTrans">
      <dgm:prSet/>
      <dgm:spPr/>
      <dgm:t>
        <a:bodyPr/>
        <a:lstStyle/>
        <a:p>
          <a:endParaRPr lang="zh-CN" altLang="en-US"/>
        </a:p>
      </dgm:t>
    </dgm:pt>
    <dgm:pt modelId="{529BC9DD-D1A0-4B62-AE56-ABCF44C67B81}">
      <dgm:prSet phldrT="[文本]" custT="1"/>
      <dgm:spPr/>
      <dgm:t>
        <a:bodyPr/>
        <a:lstStyle/>
        <a:p>
          <a:pPr algn="l"/>
          <a:r>
            <a:rPr lang="zh-CN" altLang="en-US" sz="1600" b="1" dirty="0" smtClean="0">
              <a:latin typeface="黑体" panose="02010609060101010101" charset="-122"/>
              <a:ea typeface="黑体" panose="02010609060101010101" charset="-122"/>
            </a:rPr>
            <a:t>儿童之家</a:t>
          </a:r>
          <a:endParaRPr lang="zh-CN" altLang="en-US" sz="1600" b="1" dirty="0">
            <a:latin typeface="黑体" panose="02010609060101010101" charset="-122"/>
            <a:ea typeface="黑体" panose="02010609060101010101" charset="-122"/>
          </a:endParaRPr>
        </a:p>
      </dgm:t>
    </dgm:pt>
    <dgm:pt modelId="{197FF16D-4B7C-4402-B58C-2E9860DE97FC}" cxnId="{A1829A00-2B0E-4BC5-BE63-716292F5DDCE}" type="parTrans">
      <dgm:prSet/>
      <dgm:spPr/>
      <dgm:t>
        <a:bodyPr/>
        <a:lstStyle/>
        <a:p>
          <a:endParaRPr lang="zh-CN" altLang="en-US"/>
        </a:p>
      </dgm:t>
    </dgm:pt>
    <dgm:pt modelId="{F043DB7E-86FC-4321-91F7-EA2AD345B3E2}" cxnId="{A1829A00-2B0E-4BC5-BE63-716292F5DDCE}" type="sibTrans">
      <dgm:prSet/>
      <dgm:spPr/>
      <dgm:t>
        <a:bodyPr/>
        <a:lstStyle/>
        <a:p>
          <a:endParaRPr lang="zh-CN" altLang="en-US"/>
        </a:p>
      </dgm:t>
    </dgm:pt>
    <dgm:pt modelId="{9F92D30B-8665-4F5B-ADEA-9942BCE42761}">
      <dgm:prSet phldrT="[文本]" custT="1"/>
      <dgm:spPr/>
      <dgm:t>
        <a:bodyPr/>
        <a:lstStyle/>
        <a:p>
          <a:pPr algn="l"/>
          <a:r>
            <a:rPr lang="zh-CN" altLang="en-US" sz="1600" b="1" dirty="0" smtClean="0">
              <a:latin typeface="黑体" panose="02010609060101010101" charset="-122"/>
              <a:ea typeface="黑体" panose="02010609060101010101" charset="-122"/>
            </a:rPr>
            <a:t>平安家庭</a:t>
          </a:r>
          <a:endParaRPr lang="zh-CN" altLang="en-US" sz="1600" b="1" dirty="0">
            <a:latin typeface="黑体" panose="02010609060101010101" charset="-122"/>
            <a:ea typeface="黑体" panose="02010609060101010101" charset="-122"/>
          </a:endParaRPr>
        </a:p>
      </dgm:t>
    </dgm:pt>
    <dgm:pt modelId="{E9E106E5-2E3D-4F05-A181-764363DC3303}" cxnId="{35996ED8-5F4C-4DA1-A8DD-C6E3DE6FF0FF}" type="parTrans">
      <dgm:prSet/>
      <dgm:spPr/>
      <dgm:t>
        <a:bodyPr/>
        <a:lstStyle/>
        <a:p>
          <a:endParaRPr lang="zh-CN" altLang="en-US"/>
        </a:p>
      </dgm:t>
    </dgm:pt>
    <dgm:pt modelId="{E9FF24D7-305E-4093-8E1A-362F0E974553}" cxnId="{35996ED8-5F4C-4DA1-A8DD-C6E3DE6FF0FF}" type="sibTrans">
      <dgm:prSet/>
      <dgm:spPr/>
      <dgm:t>
        <a:bodyPr/>
        <a:lstStyle/>
        <a:p>
          <a:endParaRPr lang="zh-CN" altLang="en-US"/>
        </a:p>
      </dgm:t>
    </dgm:pt>
    <dgm:pt modelId="{3CF5AFA4-F66A-4A18-B32E-3DF9DD7D4D46}">
      <dgm:prSet phldrT="[文本]" custT="1"/>
      <dgm:spPr/>
      <dgm:t>
        <a:bodyPr/>
        <a:lstStyle/>
        <a:p>
          <a:pPr algn="l"/>
          <a:r>
            <a:rPr lang="zh-CN" altLang="en-US" sz="1600" b="1" dirty="0" smtClean="0">
              <a:latin typeface="黑体" panose="02010609060101010101" charset="-122"/>
              <a:ea typeface="黑体" panose="02010609060101010101" charset="-122"/>
            </a:rPr>
            <a:t>亲子阅读</a:t>
          </a:r>
          <a:endParaRPr lang="zh-CN" altLang="en-US" sz="1600" b="1" dirty="0">
            <a:latin typeface="黑体" panose="02010609060101010101" charset="-122"/>
            <a:ea typeface="黑体" panose="02010609060101010101" charset="-122"/>
          </a:endParaRPr>
        </a:p>
      </dgm:t>
    </dgm:pt>
    <dgm:pt modelId="{0A07A538-326B-4D87-8C43-89D4887A190B}" cxnId="{E69CA68D-DD57-47FD-A548-733CB1BA3C4D}" type="parTrans">
      <dgm:prSet/>
      <dgm:spPr/>
      <dgm:t>
        <a:bodyPr/>
        <a:lstStyle/>
        <a:p>
          <a:endParaRPr lang="zh-CN" altLang="en-US"/>
        </a:p>
      </dgm:t>
    </dgm:pt>
    <dgm:pt modelId="{5112C0E8-9F39-43A4-A1C4-8A30C5E7EDD2}" cxnId="{E69CA68D-DD57-47FD-A548-733CB1BA3C4D}" type="sibTrans">
      <dgm:prSet/>
      <dgm:spPr/>
      <dgm:t>
        <a:bodyPr/>
        <a:lstStyle/>
        <a:p>
          <a:endParaRPr lang="zh-CN" altLang="en-US"/>
        </a:p>
      </dgm:t>
    </dgm:pt>
    <dgm:pt modelId="{FE638DC7-4962-40AB-9051-D743A74FCF87}">
      <dgm:prSet phldrT="[文本]" custT="1"/>
      <dgm:spPr/>
      <dgm:t>
        <a:bodyPr/>
        <a:lstStyle/>
        <a:p>
          <a:pPr algn="l"/>
          <a:r>
            <a:rPr lang="zh-CN" altLang="en-US" sz="1600" b="1" dirty="0" smtClean="0">
              <a:latin typeface="黑体" panose="02010609060101010101" charset="-122"/>
              <a:ea typeface="黑体" panose="02010609060101010101" charset="-122"/>
            </a:rPr>
            <a:t>儿童保护中心</a:t>
          </a:r>
          <a:endParaRPr lang="zh-CN" altLang="en-US" sz="1600" b="1" dirty="0">
            <a:latin typeface="黑体" panose="02010609060101010101" charset="-122"/>
            <a:ea typeface="黑体" panose="02010609060101010101" charset="-122"/>
          </a:endParaRPr>
        </a:p>
      </dgm:t>
    </dgm:pt>
    <dgm:pt modelId="{2395553C-96FF-4588-A7D3-EC6A1C2B443C}" cxnId="{3D70460C-6F88-4233-9A62-94D47646ED94}" type="parTrans">
      <dgm:prSet/>
      <dgm:spPr/>
      <dgm:t>
        <a:bodyPr/>
        <a:lstStyle/>
        <a:p>
          <a:endParaRPr lang="zh-CN" altLang="en-US"/>
        </a:p>
      </dgm:t>
    </dgm:pt>
    <dgm:pt modelId="{048CF936-A1BA-4A85-8B32-5D32A07B6097}" cxnId="{3D70460C-6F88-4233-9A62-94D47646ED94}" type="sibTrans">
      <dgm:prSet/>
      <dgm:spPr/>
      <dgm:t>
        <a:bodyPr/>
        <a:lstStyle/>
        <a:p>
          <a:endParaRPr lang="zh-CN" altLang="en-US"/>
        </a:p>
      </dgm:t>
    </dgm:pt>
    <dgm:pt modelId="{1327A8D1-5BD4-40A2-8038-0568BF537393}">
      <dgm:prSet phldrT="[文本]" custT="1"/>
      <dgm:spPr/>
      <dgm:t>
        <a:bodyPr/>
        <a:lstStyle/>
        <a:p>
          <a:pPr algn="l"/>
          <a:r>
            <a:rPr lang="zh-CN" altLang="en-US" sz="1600" b="1" dirty="0" smtClean="0">
              <a:latin typeface="黑体" panose="02010609060101010101" charset="-122"/>
              <a:ea typeface="黑体" panose="02010609060101010101" charset="-122"/>
            </a:rPr>
            <a:t>儿童友好</a:t>
          </a:r>
          <a:endParaRPr lang="zh-CN" altLang="en-US" sz="1600" b="1" dirty="0">
            <a:latin typeface="黑体" panose="02010609060101010101" charset="-122"/>
            <a:ea typeface="黑体" panose="02010609060101010101" charset="-122"/>
          </a:endParaRPr>
        </a:p>
      </dgm:t>
    </dgm:pt>
    <dgm:pt modelId="{06E9ED8C-CBA0-4033-96EB-ED1A09467BCC}" cxnId="{BD3CDD1F-0F3A-4514-AE31-93396AB39098}" type="parTrans">
      <dgm:prSet/>
      <dgm:spPr/>
      <dgm:t>
        <a:bodyPr/>
        <a:lstStyle/>
        <a:p>
          <a:endParaRPr lang="zh-CN" altLang="en-US"/>
        </a:p>
      </dgm:t>
    </dgm:pt>
    <dgm:pt modelId="{0E6788D9-401C-4419-8688-3B057172CB9D}" cxnId="{BD3CDD1F-0F3A-4514-AE31-93396AB39098}" type="sibTrans">
      <dgm:prSet/>
      <dgm:spPr/>
      <dgm:t>
        <a:bodyPr/>
        <a:lstStyle/>
        <a:p>
          <a:endParaRPr lang="zh-CN" altLang="en-US"/>
        </a:p>
      </dgm:t>
    </dgm:pt>
    <dgm:pt modelId="{826D782E-3D2E-48DF-A8CB-89A5A90A96EC}">
      <dgm:prSet phldrT="[文本]" custT="1"/>
      <dgm:spPr/>
      <dgm:t>
        <a:bodyPr/>
        <a:lstStyle/>
        <a:p>
          <a:pPr algn="l"/>
          <a:r>
            <a:rPr lang="zh-CN" altLang="en-US" sz="1600" b="1" dirty="0" smtClean="0">
              <a:latin typeface="黑体" panose="02010609060101010101" charset="-122"/>
              <a:ea typeface="黑体" panose="02010609060101010101" charset="-122"/>
            </a:rPr>
            <a:t>家庭教育指导中心</a:t>
          </a:r>
          <a:endParaRPr lang="zh-CN" altLang="en-US" sz="1600" b="1" dirty="0">
            <a:latin typeface="黑体" panose="02010609060101010101" charset="-122"/>
            <a:ea typeface="黑体" panose="02010609060101010101" charset="-122"/>
          </a:endParaRPr>
        </a:p>
      </dgm:t>
    </dgm:pt>
    <dgm:pt modelId="{B2A41715-23E5-43E7-B7B8-BD63F169B57A}" cxnId="{80163BB2-610F-404D-AF5B-87ED7D007848}" type="parTrans">
      <dgm:prSet/>
      <dgm:spPr/>
      <dgm:t>
        <a:bodyPr/>
        <a:lstStyle/>
        <a:p>
          <a:endParaRPr lang="zh-CN" altLang="en-US"/>
        </a:p>
      </dgm:t>
    </dgm:pt>
    <dgm:pt modelId="{5403FC9A-7EB3-4C59-A7AD-ADFE8127C9C4}" cxnId="{80163BB2-610F-404D-AF5B-87ED7D007848}" type="sibTrans">
      <dgm:prSet/>
      <dgm:spPr/>
      <dgm:t>
        <a:bodyPr/>
        <a:lstStyle/>
        <a:p>
          <a:endParaRPr lang="zh-CN" altLang="en-US"/>
        </a:p>
      </dgm:t>
    </dgm:pt>
    <dgm:pt modelId="{C68CE748-095B-45ED-9590-017265434633}">
      <dgm:prSet phldrT="[文本]" custT="1"/>
      <dgm:spPr/>
      <dgm:t>
        <a:bodyPr/>
        <a:lstStyle/>
        <a:p>
          <a:pPr algn="l"/>
          <a:r>
            <a:rPr lang="zh-CN" altLang="en-US" sz="1600" b="1" dirty="0" smtClean="0">
              <a:latin typeface="黑体" panose="02010609060101010101" charset="-122"/>
              <a:ea typeface="黑体" panose="02010609060101010101" charset="-122"/>
            </a:rPr>
            <a:t>家庭友好</a:t>
          </a:r>
          <a:endParaRPr lang="zh-CN" altLang="en-US" sz="1600" b="1" dirty="0">
            <a:latin typeface="黑体" panose="02010609060101010101" charset="-122"/>
            <a:ea typeface="黑体" panose="02010609060101010101" charset="-122"/>
          </a:endParaRPr>
        </a:p>
      </dgm:t>
    </dgm:pt>
    <dgm:pt modelId="{B0205075-66C6-4B4D-ADB8-37F9BA1840FA}" cxnId="{D0049E31-F713-4BE5-B380-0F3327A6C952}" type="parTrans">
      <dgm:prSet/>
      <dgm:spPr/>
      <dgm:t>
        <a:bodyPr/>
        <a:lstStyle/>
        <a:p>
          <a:endParaRPr lang="zh-CN" altLang="en-US"/>
        </a:p>
      </dgm:t>
    </dgm:pt>
    <dgm:pt modelId="{4D02A6C2-33E4-4F2E-81FF-C8D8001CEE06}" cxnId="{D0049E31-F713-4BE5-B380-0F3327A6C952}" type="sibTrans">
      <dgm:prSet/>
      <dgm:spPr/>
      <dgm:t>
        <a:bodyPr/>
        <a:lstStyle/>
        <a:p>
          <a:endParaRPr lang="zh-CN" altLang="en-US"/>
        </a:p>
      </dgm:t>
    </dgm:pt>
    <dgm:pt modelId="{0B11092F-2661-417B-9076-6260CC11D18C}">
      <dgm:prSet phldrT="[文本]" custT="1"/>
      <dgm:spPr/>
      <dgm:t>
        <a:bodyPr/>
        <a:lstStyle/>
        <a:p>
          <a:pPr algn="l"/>
          <a:r>
            <a:rPr lang="zh-CN" altLang="en-US" sz="1600" b="1" dirty="0" smtClean="0">
              <a:latin typeface="黑体" panose="02010609060101010101" charset="-122"/>
              <a:ea typeface="黑体" panose="02010609060101010101" charset="-122"/>
            </a:rPr>
            <a:t>儿童早期发展基地</a:t>
          </a:r>
          <a:endParaRPr lang="zh-CN" altLang="en-US" sz="1600" b="1" dirty="0">
            <a:latin typeface="黑体" panose="02010609060101010101" charset="-122"/>
            <a:ea typeface="黑体" panose="02010609060101010101" charset="-122"/>
          </a:endParaRPr>
        </a:p>
      </dgm:t>
    </dgm:pt>
    <dgm:pt modelId="{0DAE2DA1-D009-469C-A57C-5F8A49593196}" cxnId="{14F4F5F2-A909-4261-91C3-39C262558B38}" type="parTrans">
      <dgm:prSet/>
      <dgm:spPr/>
      <dgm:t>
        <a:bodyPr/>
        <a:lstStyle/>
        <a:p>
          <a:endParaRPr lang="zh-CN" altLang="en-US"/>
        </a:p>
      </dgm:t>
    </dgm:pt>
    <dgm:pt modelId="{3068440C-87DB-49B7-BDFA-C329DC7E7A4B}" cxnId="{14F4F5F2-A909-4261-91C3-39C262558B38}" type="sibTrans">
      <dgm:prSet/>
      <dgm:spPr/>
      <dgm:t>
        <a:bodyPr/>
        <a:lstStyle/>
        <a:p>
          <a:endParaRPr lang="zh-CN" altLang="en-US"/>
        </a:p>
      </dgm:t>
    </dgm:pt>
    <dgm:pt modelId="{7F6F0250-93DC-4000-B1EA-625DCD62A0AE}">
      <dgm:prSet phldrT="[文本]" custT="1"/>
      <dgm:spPr/>
      <dgm:t>
        <a:bodyPr/>
        <a:lstStyle/>
        <a:p>
          <a:pPr algn="l"/>
          <a:r>
            <a:rPr lang="zh-CN" altLang="en-US" sz="1600" b="1" dirty="0" smtClean="0">
              <a:latin typeface="黑体" panose="02010609060101010101" charset="-122"/>
              <a:ea typeface="黑体" panose="02010609060101010101" charset="-122"/>
            </a:rPr>
            <a:t>孕妇学校</a:t>
          </a:r>
          <a:endParaRPr lang="zh-CN" altLang="en-US" sz="1600" b="1" dirty="0">
            <a:latin typeface="黑体" panose="02010609060101010101" charset="-122"/>
            <a:ea typeface="黑体" panose="02010609060101010101" charset="-122"/>
          </a:endParaRPr>
        </a:p>
      </dgm:t>
    </dgm:pt>
    <dgm:pt modelId="{53785E8D-354D-40B9-A11A-4DC2AF73CE0E}" cxnId="{4170698C-96CC-4CC5-B56E-FEFA957558D9}" type="parTrans">
      <dgm:prSet/>
      <dgm:spPr/>
      <dgm:t>
        <a:bodyPr/>
        <a:lstStyle/>
        <a:p>
          <a:endParaRPr lang="zh-CN" altLang="en-US"/>
        </a:p>
      </dgm:t>
    </dgm:pt>
    <dgm:pt modelId="{2370708D-727F-4E15-A298-2E3CD692C102}" cxnId="{4170698C-96CC-4CC5-B56E-FEFA957558D9}" type="sibTrans">
      <dgm:prSet/>
      <dgm:spPr/>
      <dgm:t>
        <a:bodyPr/>
        <a:lstStyle/>
        <a:p>
          <a:endParaRPr lang="zh-CN" altLang="en-US"/>
        </a:p>
      </dgm:t>
    </dgm:pt>
    <dgm:pt modelId="{8095FB4A-CB03-4CF0-94D6-5B1E0B098514}">
      <dgm:prSet phldrT="[文本]" custT="1"/>
      <dgm:spPr/>
      <dgm:t>
        <a:bodyPr/>
        <a:lstStyle/>
        <a:p>
          <a:pPr algn="l"/>
          <a:r>
            <a:rPr lang="zh-CN" altLang="en-US" sz="1600" b="1" dirty="0" smtClean="0">
              <a:latin typeface="黑体" panose="02010609060101010101" charset="-122"/>
              <a:ea typeface="黑体" panose="02010609060101010101" charset="-122"/>
            </a:rPr>
            <a:t>家庭联盟</a:t>
          </a:r>
          <a:endParaRPr lang="zh-CN" altLang="en-US" sz="1600" b="1" dirty="0">
            <a:latin typeface="黑体" panose="02010609060101010101" charset="-122"/>
            <a:ea typeface="黑体" panose="02010609060101010101" charset="-122"/>
          </a:endParaRPr>
        </a:p>
      </dgm:t>
    </dgm:pt>
    <dgm:pt modelId="{FDDBAE7F-F7A2-4826-9E36-6849DCD8602B}" cxnId="{15F9057C-9A91-4BBE-A486-4794750F6541}" type="parTrans">
      <dgm:prSet/>
      <dgm:spPr/>
      <dgm:t>
        <a:bodyPr/>
        <a:lstStyle/>
        <a:p>
          <a:endParaRPr lang="zh-CN" altLang="en-US"/>
        </a:p>
      </dgm:t>
    </dgm:pt>
    <dgm:pt modelId="{3F0163FB-7D92-450B-B958-FFC78739ABE7}" cxnId="{15F9057C-9A91-4BBE-A486-4794750F6541}" type="sibTrans">
      <dgm:prSet/>
      <dgm:spPr/>
      <dgm:t>
        <a:bodyPr/>
        <a:lstStyle/>
        <a:p>
          <a:endParaRPr lang="zh-CN" altLang="en-US"/>
        </a:p>
      </dgm:t>
    </dgm:pt>
    <dgm:pt modelId="{8B85CC9E-760A-49F2-9D5A-E8273E5B2806}">
      <dgm:prSet phldrT="[文本]" custT="1"/>
      <dgm:spPr/>
      <dgm:t>
        <a:bodyPr/>
        <a:lstStyle/>
        <a:p>
          <a:pPr algn="l"/>
          <a:r>
            <a:rPr lang="zh-CN" altLang="en-US" sz="1600" b="1" dirty="0" smtClean="0">
              <a:latin typeface="黑体" panose="02010609060101010101" charset="-122"/>
              <a:ea typeface="黑体" panose="02010609060101010101" charset="-122"/>
            </a:rPr>
            <a:t>姐妹驿站</a:t>
          </a:r>
          <a:endParaRPr lang="zh-CN" altLang="en-US" sz="1600" b="1" dirty="0">
            <a:latin typeface="黑体" panose="02010609060101010101" charset="-122"/>
            <a:ea typeface="黑体" panose="02010609060101010101" charset="-122"/>
          </a:endParaRPr>
        </a:p>
      </dgm:t>
    </dgm:pt>
    <dgm:pt modelId="{D51C34CD-456F-4596-ABCE-85492A0A6CE3}" cxnId="{532A80DE-4F3C-4854-879B-0AB208DA73AB}" type="parTrans">
      <dgm:prSet/>
      <dgm:spPr/>
      <dgm:t>
        <a:bodyPr/>
        <a:lstStyle/>
        <a:p>
          <a:endParaRPr lang="zh-CN" altLang="en-US"/>
        </a:p>
      </dgm:t>
    </dgm:pt>
    <dgm:pt modelId="{2CF5B9E7-A946-4DB0-8C73-05243C7E4CFA}" cxnId="{532A80DE-4F3C-4854-879B-0AB208DA73AB}" type="sibTrans">
      <dgm:prSet/>
      <dgm:spPr/>
      <dgm:t>
        <a:bodyPr/>
        <a:lstStyle/>
        <a:p>
          <a:endParaRPr lang="zh-CN" altLang="en-US"/>
        </a:p>
      </dgm:t>
    </dgm:pt>
    <dgm:pt modelId="{6CD84344-AAEA-4E12-AD74-CD868D56ECEB}">
      <dgm:prSet phldrT="[文本]" custT="1"/>
      <dgm:spPr/>
      <dgm:t>
        <a:bodyPr/>
        <a:lstStyle/>
        <a:p>
          <a:pPr algn="l"/>
          <a:r>
            <a:rPr lang="zh-CN" altLang="en-US" sz="1600" b="1" dirty="0" smtClean="0">
              <a:latin typeface="黑体" panose="02010609060101010101" charset="-122"/>
              <a:ea typeface="黑体" panose="02010609060101010101" charset="-122"/>
            </a:rPr>
            <a:t>家风馆</a:t>
          </a:r>
          <a:endParaRPr lang="zh-CN" altLang="en-US" sz="1600" b="1" dirty="0">
            <a:latin typeface="黑体" panose="02010609060101010101" charset="-122"/>
            <a:ea typeface="黑体" panose="02010609060101010101" charset="-122"/>
          </a:endParaRPr>
        </a:p>
      </dgm:t>
    </dgm:pt>
    <dgm:pt modelId="{68BFF6BE-CA48-44D2-A5EE-6163C8331B5F}" cxnId="{B776F1C4-480F-480C-A4D3-F3619F2DF62B}" type="parTrans">
      <dgm:prSet/>
      <dgm:spPr/>
      <dgm:t>
        <a:bodyPr/>
        <a:lstStyle/>
        <a:p>
          <a:endParaRPr lang="zh-CN" altLang="en-US"/>
        </a:p>
      </dgm:t>
    </dgm:pt>
    <dgm:pt modelId="{46F0787C-A3C2-42B9-B956-9B3B3596EBDC}" cxnId="{B776F1C4-480F-480C-A4D3-F3619F2DF62B}" type="sibTrans">
      <dgm:prSet/>
      <dgm:spPr/>
      <dgm:t>
        <a:bodyPr/>
        <a:lstStyle/>
        <a:p>
          <a:endParaRPr lang="zh-CN" altLang="en-US"/>
        </a:p>
      </dgm:t>
    </dgm:pt>
    <dgm:pt modelId="{86EEDF5B-A4A6-48FE-99B4-0097AB2BE2B2}">
      <dgm:prSet phldrT="[文本]" custT="1"/>
      <dgm:spPr/>
      <dgm:t>
        <a:bodyPr/>
        <a:lstStyle/>
        <a:p>
          <a:pPr algn="l"/>
          <a:r>
            <a:rPr lang="zh-CN" altLang="en-US" sz="1600" b="1" dirty="0" smtClean="0">
              <a:latin typeface="黑体" panose="02010609060101010101" charset="-122"/>
              <a:ea typeface="黑体" panose="02010609060101010101" charset="-122"/>
            </a:rPr>
            <a:t>巾帼家政服务</a:t>
          </a:r>
          <a:endParaRPr lang="zh-CN" altLang="en-US" sz="1600" b="1" dirty="0">
            <a:latin typeface="黑体" panose="02010609060101010101" charset="-122"/>
            <a:ea typeface="黑体" panose="02010609060101010101" charset="-122"/>
          </a:endParaRPr>
        </a:p>
      </dgm:t>
    </dgm:pt>
    <dgm:pt modelId="{9871225C-B291-41C4-B1AC-089A55148F3C}" cxnId="{2D25D74F-1249-4262-93F5-D8B7B71F8DF7}" type="parTrans">
      <dgm:prSet/>
      <dgm:spPr/>
      <dgm:t>
        <a:bodyPr/>
        <a:lstStyle/>
        <a:p>
          <a:endParaRPr lang="zh-CN" altLang="en-US"/>
        </a:p>
      </dgm:t>
    </dgm:pt>
    <dgm:pt modelId="{E42B3EC3-30BA-44BB-AABE-017F5C1279A5}" cxnId="{2D25D74F-1249-4262-93F5-D8B7B71F8DF7}" type="sibTrans">
      <dgm:prSet/>
      <dgm:spPr/>
      <dgm:t>
        <a:bodyPr/>
        <a:lstStyle/>
        <a:p>
          <a:endParaRPr lang="zh-CN" altLang="en-US"/>
        </a:p>
      </dgm:t>
    </dgm:pt>
    <dgm:pt modelId="{0AC81682-1AC9-4A69-9C78-1B62698D640B}">
      <dgm:prSet phldrT="[文本]" custT="1"/>
      <dgm:spPr/>
      <dgm:t>
        <a:bodyPr/>
        <a:lstStyle/>
        <a:p>
          <a:pPr algn="l"/>
          <a:r>
            <a:rPr lang="zh-CN" altLang="en-US" sz="1600" b="1" dirty="0" smtClean="0">
              <a:latin typeface="黑体" panose="02010609060101010101" charset="-122"/>
              <a:ea typeface="黑体" panose="02010609060101010101" charset="-122"/>
            </a:rPr>
            <a:t>婚姻家庭咨询</a:t>
          </a:r>
          <a:endParaRPr lang="zh-CN" altLang="en-US" sz="1600" b="1" dirty="0">
            <a:latin typeface="黑体" panose="02010609060101010101" charset="-122"/>
            <a:ea typeface="黑体" panose="02010609060101010101" charset="-122"/>
          </a:endParaRPr>
        </a:p>
      </dgm:t>
    </dgm:pt>
    <dgm:pt modelId="{6FB9D4A0-D502-491D-9833-35967FC7A87E}" cxnId="{51BAFB3E-88A6-424C-8AE7-5AC8B47F060F}" type="parTrans">
      <dgm:prSet/>
      <dgm:spPr/>
      <dgm:t>
        <a:bodyPr/>
        <a:lstStyle/>
        <a:p>
          <a:endParaRPr lang="zh-CN" altLang="en-US"/>
        </a:p>
      </dgm:t>
    </dgm:pt>
    <dgm:pt modelId="{B593958A-EBF4-4C48-A90F-D8BE78C0548A}" cxnId="{51BAFB3E-88A6-424C-8AE7-5AC8B47F060F}" type="sibTrans">
      <dgm:prSet/>
      <dgm:spPr/>
      <dgm:t>
        <a:bodyPr/>
        <a:lstStyle/>
        <a:p>
          <a:endParaRPr lang="zh-CN" altLang="en-US"/>
        </a:p>
      </dgm:t>
    </dgm:pt>
    <dgm:pt modelId="{589B5F5D-B885-4A37-B5BE-468F988AD931}">
      <dgm:prSet phldrT="[文本]" custT="1"/>
      <dgm:spPr/>
      <dgm:t>
        <a:bodyPr/>
        <a:lstStyle/>
        <a:p>
          <a:pPr algn="l"/>
          <a:r>
            <a:rPr lang="zh-CN" altLang="en-US" sz="1600" b="1" dirty="0" smtClean="0">
              <a:latin typeface="黑体" panose="02010609060101010101" charset="-122"/>
              <a:ea typeface="黑体" panose="02010609060101010101" charset="-122"/>
            </a:rPr>
            <a:t>家庭教育委员会</a:t>
          </a:r>
          <a:endParaRPr lang="zh-CN" altLang="en-US" sz="1600" b="1" dirty="0">
            <a:latin typeface="黑体" panose="02010609060101010101" charset="-122"/>
            <a:ea typeface="黑体" panose="02010609060101010101" charset="-122"/>
          </a:endParaRPr>
        </a:p>
      </dgm:t>
    </dgm:pt>
    <dgm:pt modelId="{36085276-F7B2-45E8-8B14-326E53470741}" cxnId="{C8FA2F70-0137-4EBA-90E8-A07CFAAE1DC8}" type="parTrans">
      <dgm:prSet/>
      <dgm:spPr/>
      <dgm:t>
        <a:bodyPr/>
        <a:lstStyle/>
        <a:p>
          <a:endParaRPr lang="zh-CN" altLang="en-US"/>
        </a:p>
      </dgm:t>
    </dgm:pt>
    <dgm:pt modelId="{1396E863-A4A0-4974-A04E-C284A613869B}" cxnId="{C8FA2F70-0137-4EBA-90E8-A07CFAAE1DC8}" type="sibTrans">
      <dgm:prSet/>
      <dgm:spPr/>
      <dgm:t>
        <a:bodyPr/>
        <a:lstStyle/>
        <a:p>
          <a:endParaRPr lang="zh-CN" altLang="en-US"/>
        </a:p>
      </dgm:t>
    </dgm:pt>
    <dgm:pt modelId="{2D9FC567-E71A-4C5B-A9CD-190F1127E7DB}">
      <dgm:prSet phldrT="[文本]" custT="1"/>
      <dgm:spPr/>
      <dgm:t>
        <a:bodyPr/>
        <a:lstStyle/>
        <a:p>
          <a:pPr algn="l"/>
          <a:r>
            <a:rPr lang="zh-CN" altLang="en-US" sz="1600" b="1" dirty="0" smtClean="0">
              <a:latin typeface="黑体" panose="02010609060101010101" charset="-122"/>
              <a:ea typeface="黑体" panose="02010609060101010101" charset="-122"/>
            </a:rPr>
            <a:t>家庭教育创新实践基地</a:t>
          </a:r>
          <a:endParaRPr lang="en-US" altLang="zh-CN" sz="1600" b="1" dirty="0" smtClean="0">
            <a:latin typeface="黑体" panose="02010609060101010101" charset="-122"/>
            <a:ea typeface="黑体" panose="02010609060101010101" charset="-122"/>
          </a:endParaRPr>
        </a:p>
      </dgm:t>
    </dgm:pt>
    <dgm:pt modelId="{990C871F-EAE3-4C03-9B59-1225E5A7DB40}" cxnId="{797EC70B-1369-4FBB-9B01-760DFE76FFFE}" type="parTrans">
      <dgm:prSet/>
      <dgm:spPr/>
      <dgm:t>
        <a:bodyPr/>
        <a:lstStyle/>
        <a:p>
          <a:endParaRPr lang="zh-CN" altLang="en-US"/>
        </a:p>
      </dgm:t>
    </dgm:pt>
    <dgm:pt modelId="{4B65F1FB-D725-4E0E-AAC2-8393BCBFFE2E}" cxnId="{797EC70B-1369-4FBB-9B01-760DFE76FFFE}" type="sibTrans">
      <dgm:prSet/>
      <dgm:spPr/>
      <dgm:t>
        <a:bodyPr/>
        <a:lstStyle/>
        <a:p>
          <a:endParaRPr lang="zh-CN" altLang="en-US"/>
        </a:p>
      </dgm:t>
    </dgm:pt>
    <dgm:pt modelId="{5E123881-D558-4432-85F3-3C10ED57F75B}">
      <dgm:prSet phldrT="[文本]" custT="1"/>
      <dgm:spPr/>
      <dgm:t>
        <a:bodyPr/>
        <a:lstStyle/>
        <a:p>
          <a:pPr algn="l"/>
          <a:r>
            <a:rPr lang="zh-CN" altLang="en-US" sz="1600" b="1" dirty="0" smtClean="0">
              <a:latin typeface="黑体" panose="02010609060101010101" charset="-122"/>
              <a:ea typeface="黑体" panose="02010609060101010101" charset="-122"/>
            </a:rPr>
            <a:t>家校社共育实践基地</a:t>
          </a:r>
          <a:endParaRPr lang="en-US" altLang="zh-CN" sz="1600" b="1" dirty="0" smtClean="0">
            <a:latin typeface="黑体" panose="02010609060101010101" charset="-122"/>
            <a:ea typeface="黑体" panose="02010609060101010101" charset="-122"/>
          </a:endParaRPr>
        </a:p>
      </dgm:t>
    </dgm:pt>
    <dgm:pt modelId="{EE664EF9-6BC6-4178-9704-732AE997F30A}" cxnId="{E498258B-81C3-4CFD-AE36-7692E65B99B7}" type="parTrans">
      <dgm:prSet/>
      <dgm:spPr/>
      <dgm:t>
        <a:bodyPr/>
        <a:lstStyle/>
        <a:p>
          <a:endParaRPr lang="zh-CN" altLang="en-US"/>
        </a:p>
      </dgm:t>
    </dgm:pt>
    <dgm:pt modelId="{A1D98D73-132B-4DB3-A9FD-EE560F3EE6C5}" cxnId="{E498258B-81C3-4CFD-AE36-7692E65B99B7}" type="sibTrans">
      <dgm:prSet/>
      <dgm:spPr/>
      <dgm:t>
        <a:bodyPr/>
        <a:lstStyle/>
        <a:p>
          <a:endParaRPr lang="zh-CN" altLang="en-US"/>
        </a:p>
      </dgm:t>
    </dgm:pt>
    <dgm:pt modelId="{F337B470-64C3-485F-936C-7A1D8DEF66E1}">
      <dgm:prSet phldrT="[文本]" custT="1"/>
      <dgm:spPr/>
      <dgm:t>
        <a:bodyPr/>
        <a:lstStyle/>
        <a:p>
          <a:pPr algn="l"/>
          <a:r>
            <a:rPr lang="zh-CN" altLang="en-US" sz="1600" b="1" dirty="0" smtClean="0">
              <a:latin typeface="黑体" panose="02010609060101010101" charset="-122"/>
              <a:ea typeface="黑体" panose="02010609060101010101" charset="-122"/>
            </a:rPr>
            <a:t>家庭教育示范基地</a:t>
          </a:r>
          <a:endParaRPr lang="en-US" altLang="zh-CN" sz="1600" b="1" dirty="0" smtClean="0">
            <a:latin typeface="黑体" panose="02010609060101010101" charset="-122"/>
            <a:ea typeface="黑体" panose="02010609060101010101" charset="-122"/>
          </a:endParaRPr>
        </a:p>
      </dgm:t>
    </dgm:pt>
    <dgm:pt modelId="{D5C843D6-CF91-49C1-B6C2-3E49FC1A4B8A}" cxnId="{AE2FB81E-1179-4EAD-A971-F4123A95CFA0}" type="parTrans">
      <dgm:prSet/>
      <dgm:spPr/>
      <dgm:t>
        <a:bodyPr/>
        <a:lstStyle/>
        <a:p>
          <a:endParaRPr lang="zh-CN" altLang="en-US"/>
        </a:p>
      </dgm:t>
    </dgm:pt>
    <dgm:pt modelId="{5922353E-0D96-42CC-93BE-AD2B8CA7D6FE}" cxnId="{AE2FB81E-1179-4EAD-A971-F4123A95CFA0}" type="sibTrans">
      <dgm:prSet/>
      <dgm:spPr/>
      <dgm:t>
        <a:bodyPr/>
        <a:lstStyle/>
        <a:p>
          <a:endParaRPr lang="zh-CN" altLang="en-US"/>
        </a:p>
      </dgm:t>
    </dgm:pt>
    <dgm:pt modelId="{66C4742F-280C-4513-B28A-ACFA7ED8CBDA}">
      <dgm:prSet phldrT="[文本]" custT="1"/>
      <dgm:spPr/>
      <dgm:t>
        <a:bodyPr/>
        <a:lstStyle/>
        <a:p>
          <a:pPr algn="l"/>
          <a:r>
            <a:rPr lang="zh-CN" altLang="en-US" sz="1600" b="1" dirty="0" smtClean="0">
              <a:latin typeface="黑体" panose="02010609060101010101" charset="-122"/>
              <a:ea typeface="黑体" panose="02010609060101010101" charset="-122"/>
            </a:rPr>
            <a:t>四点半课题</a:t>
          </a:r>
          <a:endParaRPr lang="zh-CN" altLang="en-US" sz="1600" b="1" dirty="0">
            <a:latin typeface="黑体" panose="02010609060101010101" charset="-122"/>
            <a:ea typeface="黑体" panose="02010609060101010101" charset="-122"/>
          </a:endParaRPr>
        </a:p>
      </dgm:t>
    </dgm:pt>
    <dgm:pt modelId="{75C9DFDB-28EA-4EE9-AB39-55F1B5DD276C}" cxnId="{F0A914B1-A232-4FFA-AC83-388F021A5B8B}" type="parTrans">
      <dgm:prSet/>
      <dgm:spPr/>
      <dgm:t>
        <a:bodyPr/>
        <a:lstStyle/>
        <a:p>
          <a:endParaRPr lang="zh-CN" altLang="en-US"/>
        </a:p>
      </dgm:t>
    </dgm:pt>
    <dgm:pt modelId="{617DC89B-DF8A-47BC-8067-22136EBFA4B2}" cxnId="{F0A914B1-A232-4FFA-AC83-388F021A5B8B}" type="sibTrans">
      <dgm:prSet/>
      <dgm:spPr/>
      <dgm:t>
        <a:bodyPr/>
        <a:lstStyle/>
        <a:p>
          <a:endParaRPr lang="zh-CN" altLang="en-US"/>
        </a:p>
      </dgm:t>
    </dgm:pt>
    <dgm:pt modelId="{D363ABFA-5CCF-4CEA-B613-290607CC465C}">
      <dgm:prSet phldrT="[文本]" custT="1"/>
      <dgm:spPr/>
      <dgm:t>
        <a:bodyPr/>
        <a:lstStyle/>
        <a:p>
          <a:pPr algn="l"/>
          <a:r>
            <a:rPr lang="zh-CN" altLang="en-US" sz="1600" b="1" dirty="0" smtClean="0">
              <a:latin typeface="黑体" panose="02010609060101010101" charset="-122"/>
              <a:ea typeface="黑体" panose="02010609060101010101" charset="-122"/>
            </a:rPr>
            <a:t>父母课题</a:t>
          </a:r>
          <a:endParaRPr lang="zh-CN" altLang="en-US" sz="1600" b="1" dirty="0">
            <a:latin typeface="黑体" panose="02010609060101010101" charset="-122"/>
            <a:ea typeface="黑体" panose="02010609060101010101" charset="-122"/>
          </a:endParaRPr>
        </a:p>
      </dgm:t>
    </dgm:pt>
    <dgm:pt modelId="{629294E3-164E-4954-A531-540F0E2D14AD}" cxnId="{E111A05E-2C3A-46E1-A86E-B52759133BBF}" type="parTrans">
      <dgm:prSet/>
      <dgm:spPr/>
      <dgm:t>
        <a:bodyPr/>
        <a:lstStyle/>
        <a:p>
          <a:endParaRPr lang="zh-CN" altLang="en-US"/>
        </a:p>
      </dgm:t>
    </dgm:pt>
    <dgm:pt modelId="{4A3D15D5-A32B-42BD-85EB-82236E35ABA4}" cxnId="{E111A05E-2C3A-46E1-A86E-B52759133BBF}" type="sibTrans">
      <dgm:prSet/>
      <dgm:spPr/>
      <dgm:t>
        <a:bodyPr/>
        <a:lstStyle/>
        <a:p>
          <a:endParaRPr lang="zh-CN" altLang="en-US"/>
        </a:p>
      </dgm:t>
    </dgm:pt>
    <dgm:pt modelId="{9AF7DC6C-D71F-429B-A627-335F77A7DECE}">
      <dgm:prSet phldrT="[文本]" custT="1"/>
      <dgm:spPr/>
      <dgm:t>
        <a:bodyPr/>
        <a:lstStyle/>
        <a:p>
          <a:pPr algn="l"/>
          <a:r>
            <a:rPr lang="zh-CN" altLang="en-US" sz="1600" b="1" dirty="0" smtClean="0">
              <a:latin typeface="黑体" panose="02010609060101010101" charset="-122"/>
              <a:ea typeface="黑体" panose="02010609060101010101" charset="-122"/>
            </a:rPr>
            <a:t>家庭教育讲师团</a:t>
          </a:r>
          <a:endParaRPr lang="zh-CN" altLang="en-US" sz="1600" b="1" dirty="0">
            <a:latin typeface="黑体" panose="02010609060101010101" charset="-122"/>
            <a:ea typeface="黑体" panose="02010609060101010101" charset="-122"/>
          </a:endParaRPr>
        </a:p>
      </dgm:t>
    </dgm:pt>
    <dgm:pt modelId="{AD5C58E5-2E15-4902-8FDE-A53AF69FA5BC}" cxnId="{121A1F2A-03CB-49C9-A8DC-D3DF5C7980E8}" type="parTrans">
      <dgm:prSet/>
      <dgm:spPr/>
      <dgm:t>
        <a:bodyPr/>
        <a:lstStyle/>
        <a:p>
          <a:endParaRPr lang="zh-CN" altLang="en-US"/>
        </a:p>
      </dgm:t>
    </dgm:pt>
    <dgm:pt modelId="{CDCE1E72-0A84-41CC-BB6F-E810475E5469}" cxnId="{121A1F2A-03CB-49C9-A8DC-D3DF5C7980E8}" type="sibTrans">
      <dgm:prSet/>
      <dgm:spPr/>
      <dgm:t>
        <a:bodyPr/>
        <a:lstStyle/>
        <a:p>
          <a:endParaRPr lang="zh-CN" altLang="en-US"/>
        </a:p>
      </dgm:t>
    </dgm:pt>
    <dgm:pt modelId="{4E47D86D-0289-439A-BFAB-C4781DA181DA}">
      <dgm:prSet phldrT="[文本]" custT="1"/>
      <dgm:spPr/>
      <dgm:t>
        <a:bodyPr/>
        <a:lstStyle/>
        <a:p>
          <a:pPr algn="l"/>
          <a:r>
            <a:rPr lang="zh-CN" altLang="en-US" sz="1600" b="1" dirty="0" smtClean="0">
              <a:latin typeface="黑体" panose="02010609060101010101" charset="-122"/>
              <a:ea typeface="黑体" panose="02010609060101010101" charset="-122"/>
            </a:rPr>
            <a:t>家暴庇护所</a:t>
          </a:r>
          <a:endParaRPr lang="zh-CN" altLang="en-US" sz="1600" b="1" dirty="0">
            <a:latin typeface="黑体" panose="02010609060101010101" charset="-122"/>
            <a:ea typeface="黑体" panose="02010609060101010101" charset="-122"/>
          </a:endParaRPr>
        </a:p>
      </dgm:t>
    </dgm:pt>
    <dgm:pt modelId="{E2E641A6-2D50-4423-91D2-E714D52304A4}" cxnId="{ACF0FDE3-44F6-4C01-8CA8-0D4D2F2B4FB1}" type="parTrans">
      <dgm:prSet/>
      <dgm:spPr/>
      <dgm:t>
        <a:bodyPr/>
        <a:lstStyle/>
        <a:p>
          <a:endParaRPr lang="zh-CN" altLang="en-US"/>
        </a:p>
      </dgm:t>
    </dgm:pt>
    <dgm:pt modelId="{3CD1B7B5-5A74-4294-A1CE-8851C94420F5}" cxnId="{ACF0FDE3-44F6-4C01-8CA8-0D4D2F2B4FB1}" type="sibTrans">
      <dgm:prSet/>
      <dgm:spPr/>
      <dgm:t>
        <a:bodyPr/>
        <a:lstStyle/>
        <a:p>
          <a:endParaRPr lang="zh-CN" altLang="en-US"/>
        </a:p>
      </dgm:t>
    </dgm:pt>
    <dgm:pt modelId="{55325A81-189C-4B98-B343-9F2B677BAA0C}">
      <dgm:prSet phldrT="[文本]" custT="1"/>
      <dgm:spPr/>
      <dgm:t>
        <a:bodyPr/>
        <a:lstStyle/>
        <a:p>
          <a:pPr algn="l"/>
          <a:r>
            <a:rPr lang="zh-CN" altLang="en-US" sz="1600" b="1" dirty="0" smtClean="0">
              <a:latin typeface="黑体" panose="02010609060101010101" charset="-122"/>
              <a:ea typeface="黑体" panose="02010609060101010101" charset="-122"/>
            </a:rPr>
            <a:t>儿童早期综合发展示范基地</a:t>
          </a:r>
          <a:endParaRPr lang="zh-CN" altLang="en-US" sz="1600" b="1" dirty="0">
            <a:latin typeface="黑体" panose="02010609060101010101" charset="-122"/>
            <a:ea typeface="黑体" panose="02010609060101010101" charset="-122"/>
          </a:endParaRPr>
        </a:p>
      </dgm:t>
    </dgm:pt>
    <dgm:pt modelId="{2A751367-BDDB-45D3-BEA6-B774B9F91D3F}" cxnId="{3DBB06C5-918B-4870-BECF-0B6489F0362D}" type="parTrans">
      <dgm:prSet/>
      <dgm:spPr/>
      <dgm:t>
        <a:bodyPr/>
        <a:lstStyle/>
        <a:p>
          <a:endParaRPr lang="zh-CN" altLang="en-US"/>
        </a:p>
      </dgm:t>
    </dgm:pt>
    <dgm:pt modelId="{F00710B0-A40D-452D-8947-619B189228A1}" cxnId="{3DBB06C5-918B-4870-BECF-0B6489F0362D}" type="sibTrans">
      <dgm:prSet/>
      <dgm:spPr/>
      <dgm:t>
        <a:bodyPr/>
        <a:lstStyle/>
        <a:p>
          <a:endParaRPr lang="zh-CN" altLang="en-US"/>
        </a:p>
      </dgm:t>
    </dgm:pt>
    <dgm:pt modelId="{B3D4514D-62A9-4690-A6EF-BE324F6A7579}" type="pres">
      <dgm:prSet presAssocID="{93433229-3E38-4CFC-A447-06EFCA7D927C}" presName="Name0" presStyleCnt="0">
        <dgm:presLayoutVars>
          <dgm:dir/>
          <dgm:resizeHandles/>
        </dgm:presLayoutVars>
      </dgm:prSet>
      <dgm:spPr/>
      <dgm:t>
        <a:bodyPr/>
        <a:lstStyle/>
        <a:p>
          <a:endParaRPr lang="zh-CN" altLang="en-US"/>
        </a:p>
      </dgm:t>
    </dgm:pt>
    <dgm:pt modelId="{67B298BF-0AA3-4F27-BBF8-898C6B9C14D2}" type="pres">
      <dgm:prSet presAssocID="{098C291B-95DB-4659-ACA3-5C9048500CD4}" presName="compNode" presStyleCnt="0"/>
      <dgm:spPr/>
      <dgm:t>
        <a:bodyPr/>
        <a:lstStyle/>
        <a:p>
          <a:endParaRPr lang="zh-CN" altLang="en-US"/>
        </a:p>
      </dgm:t>
    </dgm:pt>
    <dgm:pt modelId="{D5EA6AFC-0342-4C5B-8CAC-0DC04D7B06C7}" type="pres">
      <dgm:prSet presAssocID="{098C291B-95DB-4659-ACA3-5C9048500CD4}" presName="dummyConnPt" presStyleCnt="0"/>
      <dgm:spPr/>
      <dgm:t>
        <a:bodyPr/>
        <a:lstStyle/>
        <a:p>
          <a:endParaRPr lang="zh-CN" altLang="en-US"/>
        </a:p>
      </dgm:t>
    </dgm:pt>
    <dgm:pt modelId="{31E3BE6D-8A75-44A8-9861-C186F8C47A36}" type="pres">
      <dgm:prSet presAssocID="{098C291B-95DB-4659-ACA3-5C9048500CD4}" presName="node" presStyleLbl="node1" presStyleIdx="0" presStyleCnt="30">
        <dgm:presLayoutVars>
          <dgm:bulletEnabled val="1"/>
        </dgm:presLayoutVars>
      </dgm:prSet>
      <dgm:spPr/>
      <dgm:t>
        <a:bodyPr/>
        <a:lstStyle/>
        <a:p>
          <a:endParaRPr lang="zh-CN" altLang="en-US"/>
        </a:p>
      </dgm:t>
    </dgm:pt>
    <dgm:pt modelId="{37BA884E-188A-430C-906F-32287043A9F9}" type="pres">
      <dgm:prSet presAssocID="{624AF205-ABD0-4B5C-8CD0-199223766F13}" presName="sibTrans" presStyleLbl="bgSibTrans2D1" presStyleIdx="0" presStyleCnt="29"/>
      <dgm:spPr/>
      <dgm:t>
        <a:bodyPr/>
        <a:lstStyle/>
        <a:p>
          <a:endParaRPr lang="zh-CN" altLang="en-US"/>
        </a:p>
      </dgm:t>
    </dgm:pt>
    <dgm:pt modelId="{F106480B-41DB-41ED-AC67-2EF8A814EC05}" type="pres">
      <dgm:prSet presAssocID="{9F92D30B-8665-4F5B-ADEA-9942BCE42761}" presName="compNode" presStyleCnt="0"/>
      <dgm:spPr/>
      <dgm:t>
        <a:bodyPr/>
        <a:lstStyle/>
        <a:p>
          <a:endParaRPr lang="zh-CN" altLang="en-US"/>
        </a:p>
      </dgm:t>
    </dgm:pt>
    <dgm:pt modelId="{22C65F2E-64CD-4A63-9C05-CBAA52C542B4}" type="pres">
      <dgm:prSet presAssocID="{9F92D30B-8665-4F5B-ADEA-9942BCE42761}" presName="dummyConnPt" presStyleCnt="0"/>
      <dgm:spPr/>
      <dgm:t>
        <a:bodyPr/>
        <a:lstStyle/>
        <a:p>
          <a:endParaRPr lang="zh-CN" altLang="en-US"/>
        </a:p>
      </dgm:t>
    </dgm:pt>
    <dgm:pt modelId="{C8C38018-5A51-4475-9A40-EC0A56F29CB2}" type="pres">
      <dgm:prSet presAssocID="{9F92D30B-8665-4F5B-ADEA-9942BCE42761}" presName="node" presStyleLbl="node1" presStyleIdx="1" presStyleCnt="30">
        <dgm:presLayoutVars>
          <dgm:bulletEnabled val="1"/>
        </dgm:presLayoutVars>
      </dgm:prSet>
      <dgm:spPr/>
      <dgm:t>
        <a:bodyPr/>
        <a:lstStyle/>
        <a:p>
          <a:endParaRPr lang="zh-CN" altLang="en-US"/>
        </a:p>
      </dgm:t>
    </dgm:pt>
    <dgm:pt modelId="{2A2798E2-2DED-4D80-A393-0C4C10205DB7}" type="pres">
      <dgm:prSet presAssocID="{E9FF24D7-305E-4093-8E1A-362F0E974553}" presName="sibTrans" presStyleLbl="bgSibTrans2D1" presStyleIdx="1" presStyleCnt="29"/>
      <dgm:spPr/>
      <dgm:t>
        <a:bodyPr/>
        <a:lstStyle/>
        <a:p>
          <a:endParaRPr lang="zh-CN" altLang="en-US"/>
        </a:p>
      </dgm:t>
    </dgm:pt>
    <dgm:pt modelId="{2A5F527A-B97B-4A9D-B600-ACAD2174C4B7}" type="pres">
      <dgm:prSet presAssocID="{61099F28-B6F7-4829-8DA5-40F64E161E88}" presName="compNode" presStyleCnt="0"/>
      <dgm:spPr/>
      <dgm:t>
        <a:bodyPr/>
        <a:lstStyle/>
        <a:p>
          <a:endParaRPr lang="zh-CN" altLang="en-US"/>
        </a:p>
      </dgm:t>
    </dgm:pt>
    <dgm:pt modelId="{C3C8A30C-F2F8-464E-98CC-92A5C437C6E5}" type="pres">
      <dgm:prSet presAssocID="{61099F28-B6F7-4829-8DA5-40F64E161E88}" presName="dummyConnPt" presStyleCnt="0"/>
      <dgm:spPr/>
      <dgm:t>
        <a:bodyPr/>
        <a:lstStyle/>
        <a:p>
          <a:endParaRPr lang="zh-CN" altLang="en-US"/>
        </a:p>
      </dgm:t>
    </dgm:pt>
    <dgm:pt modelId="{8E54215C-C7BC-4517-8730-D6144B32EC52}" type="pres">
      <dgm:prSet presAssocID="{61099F28-B6F7-4829-8DA5-40F64E161E88}" presName="node" presStyleLbl="node1" presStyleIdx="2" presStyleCnt="30">
        <dgm:presLayoutVars>
          <dgm:bulletEnabled val="1"/>
        </dgm:presLayoutVars>
      </dgm:prSet>
      <dgm:spPr/>
      <dgm:t>
        <a:bodyPr/>
        <a:lstStyle/>
        <a:p>
          <a:endParaRPr lang="zh-CN" altLang="en-US"/>
        </a:p>
      </dgm:t>
    </dgm:pt>
    <dgm:pt modelId="{2C21803C-586D-4878-9805-076159D1BDB5}" type="pres">
      <dgm:prSet presAssocID="{D01177E0-BA02-4FEB-87A0-F7E3D47663DA}" presName="sibTrans" presStyleLbl="bgSibTrans2D1" presStyleIdx="2" presStyleCnt="29"/>
      <dgm:spPr/>
      <dgm:t>
        <a:bodyPr/>
        <a:lstStyle/>
        <a:p>
          <a:endParaRPr lang="zh-CN" altLang="en-US"/>
        </a:p>
      </dgm:t>
    </dgm:pt>
    <dgm:pt modelId="{1703A552-8351-4FC6-B4AF-CC9A6BEDEE9A}" type="pres">
      <dgm:prSet presAssocID="{F147B8A4-73B9-4CED-BC3A-AEB4866A9F4A}" presName="compNode" presStyleCnt="0"/>
      <dgm:spPr/>
      <dgm:t>
        <a:bodyPr/>
        <a:lstStyle/>
        <a:p>
          <a:endParaRPr lang="zh-CN" altLang="en-US"/>
        </a:p>
      </dgm:t>
    </dgm:pt>
    <dgm:pt modelId="{BFC997B7-EA29-4C42-9A38-578353B1FCB5}" type="pres">
      <dgm:prSet presAssocID="{F147B8A4-73B9-4CED-BC3A-AEB4866A9F4A}" presName="dummyConnPt" presStyleCnt="0"/>
      <dgm:spPr/>
      <dgm:t>
        <a:bodyPr/>
        <a:lstStyle/>
        <a:p>
          <a:endParaRPr lang="zh-CN" altLang="en-US"/>
        </a:p>
      </dgm:t>
    </dgm:pt>
    <dgm:pt modelId="{BBDBFD98-E6EB-4ED0-9697-ACEDC8C1F9C0}" type="pres">
      <dgm:prSet presAssocID="{F147B8A4-73B9-4CED-BC3A-AEB4866A9F4A}" presName="node" presStyleLbl="node1" presStyleIdx="3" presStyleCnt="30">
        <dgm:presLayoutVars>
          <dgm:bulletEnabled val="1"/>
        </dgm:presLayoutVars>
      </dgm:prSet>
      <dgm:spPr/>
      <dgm:t>
        <a:bodyPr/>
        <a:lstStyle/>
        <a:p>
          <a:endParaRPr lang="zh-CN" altLang="en-US"/>
        </a:p>
      </dgm:t>
    </dgm:pt>
    <dgm:pt modelId="{BA91BD25-6E5F-484E-BEC7-3A3680774CB5}" type="pres">
      <dgm:prSet presAssocID="{F4FB503F-E17E-4A40-9E3B-7ADB62740DA8}" presName="sibTrans" presStyleLbl="bgSibTrans2D1" presStyleIdx="3" presStyleCnt="29"/>
      <dgm:spPr/>
      <dgm:t>
        <a:bodyPr/>
        <a:lstStyle/>
        <a:p>
          <a:endParaRPr lang="zh-CN" altLang="en-US"/>
        </a:p>
      </dgm:t>
    </dgm:pt>
    <dgm:pt modelId="{D1DF8495-2512-478D-BCF3-C1DE29890540}" type="pres">
      <dgm:prSet presAssocID="{584CAC4A-679D-4242-94CD-2EE949053582}" presName="compNode" presStyleCnt="0"/>
      <dgm:spPr/>
      <dgm:t>
        <a:bodyPr/>
        <a:lstStyle/>
        <a:p>
          <a:endParaRPr lang="zh-CN" altLang="en-US"/>
        </a:p>
      </dgm:t>
    </dgm:pt>
    <dgm:pt modelId="{C73AB1A9-FE18-47CB-9B8B-11055105756D}" type="pres">
      <dgm:prSet presAssocID="{584CAC4A-679D-4242-94CD-2EE949053582}" presName="dummyConnPt" presStyleCnt="0"/>
      <dgm:spPr/>
      <dgm:t>
        <a:bodyPr/>
        <a:lstStyle/>
        <a:p>
          <a:endParaRPr lang="zh-CN" altLang="en-US"/>
        </a:p>
      </dgm:t>
    </dgm:pt>
    <dgm:pt modelId="{C5EF1796-4965-4520-A686-AC2896CDC4BB}" type="pres">
      <dgm:prSet presAssocID="{584CAC4A-679D-4242-94CD-2EE949053582}" presName="node" presStyleLbl="node1" presStyleIdx="4" presStyleCnt="30">
        <dgm:presLayoutVars>
          <dgm:bulletEnabled val="1"/>
        </dgm:presLayoutVars>
      </dgm:prSet>
      <dgm:spPr/>
      <dgm:t>
        <a:bodyPr/>
        <a:lstStyle/>
        <a:p>
          <a:endParaRPr lang="zh-CN" altLang="en-US"/>
        </a:p>
      </dgm:t>
    </dgm:pt>
    <dgm:pt modelId="{432AC3B0-6E5C-4B87-90A9-2FC91E0EDA86}" type="pres">
      <dgm:prSet presAssocID="{070506C6-2364-4602-A822-7D7BD8F9426F}" presName="sibTrans" presStyleLbl="bgSibTrans2D1" presStyleIdx="4" presStyleCnt="29"/>
      <dgm:spPr/>
      <dgm:t>
        <a:bodyPr/>
        <a:lstStyle/>
        <a:p>
          <a:endParaRPr lang="zh-CN" altLang="en-US"/>
        </a:p>
      </dgm:t>
    </dgm:pt>
    <dgm:pt modelId="{C23839F4-6040-4BF7-BC86-BC8F22A0273A}" type="pres">
      <dgm:prSet presAssocID="{D3E42455-9389-48A8-AF09-0963A7A5154B}" presName="compNode" presStyleCnt="0"/>
      <dgm:spPr/>
      <dgm:t>
        <a:bodyPr/>
        <a:lstStyle/>
        <a:p>
          <a:endParaRPr lang="zh-CN" altLang="en-US"/>
        </a:p>
      </dgm:t>
    </dgm:pt>
    <dgm:pt modelId="{589F4FB8-791C-44C1-8D44-A26F8A5ED4EB}" type="pres">
      <dgm:prSet presAssocID="{D3E42455-9389-48A8-AF09-0963A7A5154B}" presName="dummyConnPt" presStyleCnt="0"/>
      <dgm:spPr/>
      <dgm:t>
        <a:bodyPr/>
        <a:lstStyle/>
        <a:p>
          <a:endParaRPr lang="zh-CN" altLang="en-US"/>
        </a:p>
      </dgm:t>
    </dgm:pt>
    <dgm:pt modelId="{750E59AA-0C16-4078-93EA-EA5712B807DB}" type="pres">
      <dgm:prSet presAssocID="{D3E42455-9389-48A8-AF09-0963A7A5154B}" presName="node" presStyleLbl="node1" presStyleIdx="5" presStyleCnt="30">
        <dgm:presLayoutVars>
          <dgm:bulletEnabled val="1"/>
        </dgm:presLayoutVars>
      </dgm:prSet>
      <dgm:spPr/>
      <dgm:t>
        <a:bodyPr/>
        <a:lstStyle/>
        <a:p>
          <a:endParaRPr lang="zh-CN" altLang="en-US"/>
        </a:p>
      </dgm:t>
    </dgm:pt>
    <dgm:pt modelId="{0F888E72-7180-4C06-9850-B4A03E9634EE}" type="pres">
      <dgm:prSet presAssocID="{E87794D8-CC7D-4829-88AA-E2F310BAF341}" presName="sibTrans" presStyleLbl="bgSibTrans2D1" presStyleIdx="5" presStyleCnt="29"/>
      <dgm:spPr/>
      <dgm:t>
        <a:bodyPr/>
        <a:lstStyle/>
        <a:p>
          <a:endParaRPr lang="zh-CN" altLang="en-US"/>
        </a:p>
      </dgm:t>
    </dgm:pt>
    <dgm:pt modelId="{E6280053-DE76-4541-89D2-42BFEFA13729}" type="pres">
      <dgm:prSet presAssocID="{01D6F5C6-EDFA-4362-8DAB-CC36F011F70B}" presName="compNode" presStyleCnt="0"/>
      <dgm:spPr/>
      <dgm:t>
        <a:bodyPr/>
        <a:lstStyle/>
        <a:p>
          <a:endParaRPr lang="zh-CN" altLang="en-US"/>
        </a:p>
      </dgm:t>
    </dgm:pt>
    <dgm:pt modelId="{D3D7008C-D20D-4567-87D4-1C06BEF9F071}" type="pres">
      <dgm:prSet presAssocID="{01D6F5C6-EDFA-4362-8DAB-CC36F011F70B}" presName="dummyConnPt" presStyleCnt="0"/>
      <dgm:spPr/>
      <dgm:t>
        <a:bodyPr/>
        <a:lstStyle/>
        <a:p>
          <a:endParaRPr lang="zh-CN" altLang="en-US"/>
        </a:p>
      </dgm:t>
    </dgm:pt>
    <dgm:pt modelId="{FF7FE79B-A495-4A3E-8CFA-4219B6F99A11}" type="pres">
      <dgm:prSet presAssocID="{01D6F5C6-EDFA-4362-8DAB-CC36F011F70B}" presName="node" presStyleLbl="node1" presStyleIdx="6" presStyleCnt="30">
        <dgm:presLayoutVars>
          <dgm:bulletEnabled val="1"/>
        </dgm:presLayoutVars>
      </dgm:prSet>
      <dgm:spPr/>
      <dgm:t>
        <a:bodyPr/>
        <a:lstStyle/>
        <a:p>
          <a:endParaRPr lang="zh-CN" altLang="en-US"/>
        </a:p>
      </dgm:t>
    </dgm:pt>
    <dgm:pt modelId="{125EAA76-522E-44FE-B5C2-5427DB22F9BE}" type="pres">
      <dgm:prSet presAssocID="{FB821B31-CFF4-4E33-8D81-0683565BC272}" presName="sibTrans" presStyleLbl="bgSibTrans2D1" presStyleIdx="6" presStyleCnt="29"/>
      <dgm:spPr/>
      <dgm:t>
        <a:bodyPr/>
        <a:lstStyle/>
        <a:p>
          <a:endParaRPr lang="zh-CN" altLang="en-US"/>
        </a:p>
      </dgm:t>
    </dgm:pt>
    <dgm:pt modelId="{722C45C5-F7BD-49EF-8DE9-C2C81C19657A}" type="pres">
      <dgm:prSet presAssocID="{12091024-0E92-484B-A21C-E1DCA21659C7}" presName="compNode" presStyleCnt="0"/>
      <dgm:spPr/>
      <dgm:t>
        <a:bodyPr/>
        <a:lstStyle/>
        <a:p>
          <a:endParaRPr lang="zh-CN" altLang="en-US"/>
        </a:p>
      </dgm:t>
    </dgm:pt>
    <dgm:pt modelId="{6B8F021B-0922-40AC-9459-5731010F7E9C}" type="pres">
      <dgm:prSet presAssocID="{12091024-0E92-484B-A21C-E1DCA21659C7}" presName="dummyConnPt" presStyleCnt="0"/>
      <dgm:spPr/>
      <dgm:t>
        <a:bodyPr/>
        <a:lstStyle/>
        <a:p>
          <a:endParaRPr lang="zh-CN" altLang="en-US"/>
        </a:p>
      </dgm:t>
    </dgm:pt>
    <dgm:pt modelId="{71EAF0DA-8CBB-473A-8C09-D0D979C6E67E}" type="pres">
      <dgm:prSet presAssocID="{12091024-0E92-484B-A21C-E1DCA21659C7}" presName="node" presStyleLbl="node1" presStyleIdx="7" presStyleCnt="30">
        <dgm:presLayoutVars>
          <dgm:bulletEnabled val="1"/>
        </dgm:presLayoutVars>
      </dgm:prSet>
      <dgm:spPr/>
      <dgm:t>
        <a:bodyPr/>
        <a:lstStyle/>
        <a:p>
          <a:endParaRPr lang="zh-CN" altLang="en-US"/>
        </a:p>
      </dgm:t>
    </dgm:pt>
    <dgm:pt modelId="{08A24BE1-DE86-4195-AA08-17E34FA535BE}" type="pres">
      <dgm:prSet presAssocID="{31EBF701-E8E1-424A-B6C6-29E59822D1D8}" presName="sibTrans" presStyleLbl="bgSibTrans2D1" presStyleIdx="7" presStyleCnt="29"/>
      <dgm:spPr/>
      <dgm:t>
        <a:bodyPr/>
        <a:lstStyle/>
        <a:p>
          <a:endParaRPr lang="zh-CN" altLang="en-US"/>
        </a:p>
      </dgm:t>
    </dgm:pt>
    <dgm:pt modelId="{CB19BEA1-CC75-40A6-8CD6-7AC788995F59}" type="pres">
      <dgm:prSet presAssocID="{C68CE748-095B-45ED-9590-017265434633}" presName="compNode" presStyleCnt="0"/>
      <dgm:spPr/>
      <dgm:t>
        <a:bodyPr/>
        <a:lstStyle/>
        <a:p>
          <a:endParaRPr lang="zh-CN" altLang="en-US"/>
        </a:p>
      </dgm:t>
    </dgm:pt>
    <dgm:pt modelId="{E4257C47-5040-49B8-AC7F-B5BAB9E61471}" type="pres">
      <dgm:prSet presAssocID="{C68CE748-095B-45ED-9590-017265434633}" presName="dummyConnPt" presStyleCnt="0"/>
      <dgm:spPr/>
      <dgm:t>
        <a:bodyPr/>
        <a:lstStyle/>
        <a:p>
          <a:endParaRPr lang="zh-CN" altLang="en-US"/>
        </a:p>
      </dgm:t>
    </dgm:pt>
    <dgm:pt modelId="{73D12B48-8230-457A-B428-1637A7B755FD}" type="pres">
      <dgm:prSet presAssocID="{C68CE748-095B-45ED-9590-017265434633}" presName="node" presStyleLbl="node1" presStyleIdx="8" presStyleCnt="30">
        <dgm:presLayoutVars>
          <dgm:bulletEnabled val="1"/>
        </dgm:presLayoutVars>
      </dgm:prSet>
      <dgm:spPr/>
      <dgm:t>
        <a:bodyPr/>
        <a:lstStyle/>
        <a:p>
          <a:endParaRPr lang="zh-CN" altLang="en-US"/>
        </a:p>
      </dgm:t>
    </dgm:pt>
    <dgm:pt modelId="{620038F6-F510-40EF-83CC-696245CFFD90}" type="pres">
      <dgm:prSet presAssocID="{4D02A6C2-33E4-4F2E-81FF-C8D8001CEE06}" presName="sibTrans" presStyleLbl="bgSibTrans2D1" presStyleIdx="8" presStyleCnt="29"/>
      <dgm:spPr/>
      <dgm:t>
        <a:bodyPr/>
        <a:lstStyle/>
        <a:p>
          <a:endParaRPr lang="zh-CN" altLang="en-US"/>
        </a:p>
      </dgm:t>
    </dgm:pt>
    <dgm:pt modelId="{DAEE4EB1-B58E-4935-AFE2-70FE63245832}" type="pres">
      <dgm:prSet presAssocID="{9AF7DC6C-D71F-429B-A627-335F77A7DECE}" presName="compNode" presStyleCnt="0"/>
      <dgm:spPr/>
      <dgm:t>
        <a:bodyPr/>
        <a:lstStyle/>
        <a:p>
          <a:endParaRPr lang="zh-CN" altLang="en-US"/>
        </a:p>
      </dgm:t>
    </dgm:pt>
    <dgm:pt modelId="{5C77AFD8-5767-48A9-8D24-2DD28CD076E7}" type="pres">
      <dgm:prSet presAssocID="{9AF7DC6C-D71F-429B-A627-335F77A7DECE}" presName="dummyConnPt" presStyleCnt="0"/>
      <dgm:spPr/>
      <dgm:t>
        <a:bodyPr/>
        <a:lstStyle/>
        <a:p>
          <a:endParaRPr lang="zh-CN" altLang="en-US"/>
        </a:p>
      </dgm:t>
    </dgm:pt>
    <dgm:pt modelId="{BE063B71-EDD4-4628-8C00-8AF3DD62A35C}" type="pres">
      <dgm:prSet presAssocID="{9AF7DC6C-D71F-429B-A627-335F77A7DECE}" presName="node" presStyleLbl="node1" presStyleIdx="9" presStyleCnt="30">
        <dgm:presLayoutVars>
          <dgm:bulletEnabled val="1"/>
        </dgm:presLayoutVars>
      </dgm:prSet>
      <dgm:spPr/>
      <dgm:t>
        <a:bodyPr/>
        <a:lstStyle/>
        <a:p>
          <a:endParaRPr lang="zh-CN" altLang="en-US"/>
        </a:p>
      </dgm:t>
    </dgm:pt>
    <dgm:pt modelId="{DA248284-B6ED-4C9C-ADAC-60F8EEE3F848}" type="pres">
      <dgm:prSet presAssocID="{CDCE1E72-0A84-41CC-BB6F-E810475E5469}" presName="sibTrans" presStyleLbl="bgSibTrans2D1" presStyleIdx="9" presStyleCnt="29"/>
      <dgm:spPr/>
      <dgm:t>
        <a:bodyPr/>
        <a:lstStyle/>
        <a:p>
          <a:endParaRPr lang="zh-CN" altLang="en-US"/>
        </a:p>
      </dgm:t>
    </dgm:pt>
    <dgm:pt modelId="{B3E901DA-6084-4DE0-AE18-8DCE47A3A829}" type="pres">
      <dgm:prSet presAssocID="{8095FB4A-CB03-4CF0-94D6-5B1E0B098514}" presName="compNode" presStyleCnt="0"/>
      <dgm:spPr/>
      <dgm:t>
        <a:bodyPr/>
        <a:lstStyle/>
        <a:p>
          <a:endParaRPr lang="zh-CN" altLang="en-US"/>
        </a:p>
      </dgm:t>
    </dgm:pt>
    <dgm:pt modelId="{FDB87E14-941B-49F7-9F6B-911C6D618576}" type="pres">
      <dgm:prSet presAssocID="{8095FB4A-CB03-4CF0-94D6-5B1E0B098514}" presName="dummyConnPt" presStyleCnt="0"/>
      <dgm:spPr/>
      <dgm:t>
        <a:bodyPr/>
        <a:lstStyle/>
        <a:p>
          <a:endParaRPr lang="zh-CN" altLang="en-US"/>
        </a:p>
      </dgm:t>
    </dgm:pt>
    <dgm:pt modelId="{0243497D-0C15-4036-A3C5-AA235B0D6635}" type="pres">
      <dgm:prSet presAssocID="{8095FB4A-CB03-4CF0-94D6-5B1E0B098514}" presName="node" presStyleLbl="node1" presStyleIdx="10" presStyleCnt="30">
        <dgm:presLayoutVars>
          <dgm:bulletEnabled val="1"/>
        </dgm:presLayoutVars>
      </dgm:prSet>
      <dgm:spPr/>
      <dgm:t>
        <a:bodyPr/>
        <a:lstStyle/>
        <a:p>
          <a:endParaRPr lang="zh-CN" altLang="en-US"/>
        </a:p>
      </dgm:t>
    </dgm:pt>
    <dgm:pt modelId="{7252D5F5-6809-4F2E-BEC9-DFF00BC9C9AF}" type="pres">
      <dgm:prSet presAssocID="{3F0163FB-7D92-450B-B958-FFC78739ABE7}" presName="sibTrans" presStyleLbl="bgSibTrans2D1" presStyleIdx="10" presStyleCnt="29"/>
      <dgm:spPr/>
      <dgm:t>
        <a:bodyPr/>
        <a:lstStyle/>
        <a:p>
          <a:endParaRPr lang="zh-CN" altLang="en-US"/>
        </a:p>
      </dgm:t>
    </dgm:pt>
    <dgm:pt modelId="{443CD034-B3C7-4EAB-AE65-523613F6D4E3}" type="pres">
      <dgm:prSet presAssocID="{826D782E-3D2E-48DF-A8CB-89A5A90A96EC}" presName="compNode" presStyleCnt="0"/>
      <dgm:spPr/>
      <dgm:t>
        <a:bodyPr/>
        <a:lstStyle/>
        <a:p>
          <a:endParaRPr lang="zh-CN" altLang="en-US"/>
        </a:p>
      </dgm:t>
    </dgm:pt>
    <dgm:pt modelId="{59BB1088-C475-4362-8138-A4F14C7D41DD}" type="pres">
      <dgm:prSet presAssocID="{826D782E-3D2E-48DF-A8CB-89A5A90A96EC}" presName="dummyConnPt" presStyleCnt="0"/>
      <dgm:spPr/>
      <dgm:t>
        <a:bodyPr/>
        <a:lstStyle/>
        <a:p>
          <a:endParaRPr lang="zh-CN" altLang="en-US"/>
        </a:p>
      </dgm:t>
    </dgm:pt>
    <dgm:pt modelId="{EB03AB11-1F6A-48B5-846A-1744B1173FA6}" type="pres">
      <dgm:prSet presAssocID="{826D782E-3D2E-48DF-A8CB-89A5A90A96EC}" presName="node" presStyleLbl="node1" presStyleIdx="11" presStyleCnt="30">
        <dgm:presLayoutVars>
          <dgm:bulletEnabled val="1"/>
        </dgm:presLayoutVars>
      </dgm:prSet>
      <dgm:spPr/>
      <dgm:t>
        <a:bodyPr/>
        <a:lstStyle/>
        <a:p>
          <a:endParaRPr lang="zh-CN" altLang="en-US"/>
        </a:p>
      </dgm:t>
    </dgm:pt>
    <dgm:pt modelId="{A6F392E2-D056-4720-A123-74C048EFFE91}" type="pres">
      <dgm:prSet presAssocID="{5403FC9A-7EB3-4C59-A7AD-ADFE8127C9C4}" presName="sibTrans" presStyleLbl="bgSibTrans2D1" presStyleIdx="11" presStyleCnt="29"/>
      <dgm:spPr/>
      <dgm:t>
        <a:bodyPr/>
        <a:lstStyle/>
        <a:p>
          <a:endParaRPr lang="zh-CN" altLang="en-US"/>
        </a:p>
      </dgm:t>
    </dgm:pt>
    <dgm:pt modelId="{E650B536-16AC-4EC3-B47A-E3F81E4BAF28}" type="pres">
      <dgm:prSet presAssocID="{589B5F5D-B885-4A37-B5BE-468F988AD931}" presName="compNode" presStyleCnt="0"/>
      <dgm:spPr/>
      <dgm:t>
        <a:bodyPr/>
        <a:lstStyle/>
        <a:p>
          <a:endParaRPr lang="zh-CN" altLang="en-US"/>
        </a:p>
      </dgm:t>
    </dgm:pt>
    <dgm:pt modelId="{B1DD5F89-9458-47BF-91AA-A6CFAD44745F}" type="pres">
      <dgm:prSet presAssocID="{589B5F5D-B885-4A37-B5BE-468F988AD931}" presName="dummyConnPt" presStyleCnt="0"/>
      <dgm:spPr/>
      <dgm:t>
        <a:bodyPr/>
        <a:lstStyle/>
        <a:p>
          <a:endParaRPr lang="zh-CN" altLang="en-US"/>
        </a:p>
      </dgm:t>
    </dgm:pt>
    <dgm:pt modelId="{14C9AFE8-DBB4-4F6B-9158-A05050985400}" type="pres">
      <dgm:prSet presAssocID="{589B5F5D-B885-4A37-B5BE-468F988AD931}" presName="node" presStyleLbl="node1" presStyleIdx="12" presStyleCnt="30">
        <dgm:presLayoutVars>
          <dgm:bulletEnabled val="1"/>
        </dgm:presLayoutVars>
      </dgm:prSet>
      <dgm:spPr/>
      <dgm:t>
        <a:bodyPr/>
        <a:lstStyle/>
        <a:p>
          <a:endParaRPr lang="zh-CN" altLang="en-US"/>
        </a:p>
      </dgm:t>
    </dgm:pt>
    <dgm:pt modelId="{C203761E-CF41-4697-B44B-DBAA5DEB0883}" type="pres">
      <dgm:prSet presAssocID="{1396E863-A4A0-4974-A04E-C284A613869B}" presName="sibTrans" presStyleLbl="bgSibTrans2D1" presStyleIdx="12" presStyleCnt="29"/>
      <dgm:spPr/>
      <dgm:t>
        <a:bodyPr/>
        <a:lstStyle/>
        <a:p>
          <a:endParaRPr lang="zh-CN" altLang="en-US"/>
        </a:p>
      </dgm:t>
    </dgm:pt>
    <dgm:pt modelId="{BE1B47DB-B147-4C59-A6AF-6F256118C291}" type="pres">
      <dgm:prSet presAssocID="{2D9FC567-E71A-4C5B-A9CD-190F1127E7DB}" presName="compNode" presStyleCnt="0"/>
      <dgm:spPr/>
      <dgm:t>
        <a:bodyPr/>
        <a:lstStyle/>
        <a:p>
          <a:endParaRPr lang="zh-CN" altLang="en-US"/>
        </a:p>
      </dgm:t>
    </dgm:pt>
    <dgm:pt modelId="{29445E38-37B8-45E4-A1FF-6DF5EFDE1E5C}" type="pres">
      <dgm:prSet presAssocID="{2D9FC567-E71A-4C5B-A9CD-190F1127E7DB}" presName="dummyConnPt" presStyleCnt="0"/>
      <dgm:spPr/>
      <dgm:t>
        <a:bodyPr/>
        <a:lstStyle/>
        <a:p>
          <a:endParaRPr lang="zh-CN" altLang="en-US"/>
        </a:p>
      </dgm:t>
    </dgm:pt>
    <dgm:pt modelId="{99B44A0E-6028-4EBD-AD22-B4553D3F9F5C}" type="pres">
      <dgm:prSet presAssocID="{2D9FC567-E71A-4C5B-A9CD-190F1127E7DB}" presName="node" presStyleLbl="node1" presStyleIdx="13" presStyleCnt="30">
        <dgm:presLayoutVars>
          <dgm:bulletEnabled val="1"/>
        </dgm:presLayoutVars>
      </dgm:prSet>
      <dgm:spPr/>
      <dgm:t>
        <a:bodyPr/>
        <a:lstStyle/>
        <a:p>
          <a:endParaRPr lang="zh-CN" altLang="en-US"/>
        </a:p>
      </dgm:t>
    </dgm:pt>
    <dgm:pt modelId="{326184E4-8AB1-4F96-9CE4-2B5510563788}" type="pres">
      <dgm:prSet presAssocID="{4B65F1FB-D725-4E0E-AAC2-8393BCBFFE2E}" presName="sibTrans" presStyleLbl="bgSibTrans2D1" presStyleIdx="13" presStyleCnt="29"/>
      <dgm:spPr/>
      <dgm:t>
        <a:bodyPr/>
        <a:lstStyle/>
        <a:p>
          <a:endParaRPr lang="zh-CN" altLang="en-US"/>
        </a:p>
      </dgm:t>
    </dgm:pt>
    <dgm:pt modelId="{3C6DAA5B-BB69-4DDB-9AA9-1A01897CAF79}" type="pres">
      <dgm:prSet presAssocID="{5E123881-D558-4432-85F3-3C10ED57F75B}" presName="compNode" presStyleCnt="0"/>
      <dgm:spPr/>
      <dgm:t>
        <a:bodyPr/>
        <a:lstStyle/>
        <a:p>
          <a:endParaRPr lang="zh-CN" altLang="en-US"/>
        </a:p>
      </dgm:t>
    </dgm:pt>
    <dgm:pt modelId="{AAE27DE2-6F9F-44A0-B4AE-F773B9C5FEFC}" type="pres">
      <dgm:prSet presAssocID="{5E123881-D558-4432-85F3-3C10ED57F75B}" presName="dummyConnPt" presStyleCnt="0"/>
      <dgm:spPr/>
      <dgm:t>
        <a:bodyPr/>
        <a:lstStyle/>
        <a:p>
          <a:endParaRPr lang="zh-CN" altLang="en-US"/>
        </a:p>
      </dgm:t>
    </dgm:pt>
    <dgm:pt modelId="{E7B2601B-EEC8-4981-849B-F588EFA7905E}" type="pres">
      <dgm:prSet presAssocID="{5E123881-D558-4432-85F3-3C10ED57F75B}" presName="node" presStyleLbl="node1" presStyleIdx="14" presStyleCnt="30">
        <dgm:presLayoutVars>
          <dgm:bulletEnabled val="1"/>
        </dgm:presLayoutVars>
      </dgm:prSet>
      <dgm:spPr/>
      <dgm:t>
        <a:bodyPr/>
        <a:lstStyle/>
        <a:p>
          <a:endParaRPr lang="zh-CN" altLang="en-US"/>
        </a:p>
      </dgm:t>
    </dgm:pt>
    <dgm:pt modelId="{DD89390F-2E78-4613-82BD-ED3B7F5843F1}" type="pres">
      <dgm:prSet presAssocID="{A1D98D73-132B-4DB3-A9FD-EE560F3EE6C5}" presName="sibTrans" presStyleLbl="bgSibTrans2D1" presStyleIdx="14" presStyleCnt="29"/>
      <dgm:spPr/>
      <dgm:t>
        <a:bodyPr/>
        <a:lstStyle/>
        <a:p>
          <a:endParaRPr lang="zh-CN" altLang="en-US"/>
        </a:p>
      </dgm:t>
    </dgm:pt>
    <dgm:pt modelId="{50879089-FEF2-4951-ADD5-8AD59C468B53}" type="pres">
      <dgm:prSet presAssocID="{F337B470-64C3-485F-936C-7A1D8DEF66E1}" presName="compNode" presStyleCnt="0"/>
      <dgm:spPr/>
      <dgm:t>
        <a:bodyPr/>
        <a:lstStyle/>
        <a:p>
          <a:endParaRPr lang="zh-CN" altLang="en-US"/>
        </a:p>
      </dgm:t>
    </dgm:pt>
    <dgm:pt modelId="{D9EC74EE-4A02-47B1-8A1C-190395DFCA2D}" type="pres">
      <dgm:prSet presAssocID="{F337B470-64C3-485F-936C-7A1D8DEF66E1}" presName="dummyConnPt" presStyleCnt="0"/>
      <dgm:spPr/>
      <dgm:t>
        <a:bodyPr/>
        <a:lstStyle/>
        <a:p>
          <a:endParaRPr lang="zh-CN" altLang="en-US"/>
        </a:p>
      </dgm:t>
    </dgm:pt>
    <dgm:pt modelId="{9F11ECD6-60C6-4C1A-AED4-137C1C8A9269}" type="pres">
      <dgm:prSet presAssocID="{F337B470-64C3-485F-936C-7A1D8DEF66E1}" presName="node" presStyleLbl="node1" presStyleIdx="15" presStyleCnt="30">
        <dgm:presLayoutVars>
          <dgm:bulletEnabled val="1"/>
        </dgm:presLayoutVars>
      </dgm:prSet>
      <dgm:spPr/>
      <dgm:t>
        <a:bodyPr/>
        <a:lstStyle/>
        <a:p>
          <a:endParaRPr lang="zh-CN" altLang="en-US"/>
        </a:p>
      </dgm:t>
    </dgm:pt>
    <dgm:pt modelId="{5C4CE692-40CF-4B6E-9DB3-19B3F6DCBBF9}" type="pres">
      <dgm:prSet presAssocID="{5922353E-0D96-42CC-93BE-AD2B8CA7D6FE}" presName="sibTrans" presStyleLbl="bgSibTrans2D1" presStyleIdx="15" presStyleCnt="29"/>
      <dgm:spPr/>
      <dgm:t>
        <a:bodyPr/>
        <a:lstStyle/>
        <a:p>
          <a:endParaRPr lang="zh-CN" altLang="en-US"/>
        </a:p>
      </dgm:t>
    </dgm:pt>
    <dgm:pt modelId="{52C9FC21-586C-45FC-9466-6AEFCCF9C316}" type="pres">
      <dgm:prSet presAssocID="{8B85CC9E-760A-49F2-9D5A-E8273E5B2806}" presName="compNode" presStyleCnt="0"/>
      <dgm:spPr/>
      <dgm:t>
        <a:bodyPr/>
        <a:lstStyle/>
        <a:p>
          <a:endParaRPr lang="zh-CN" altLang="en-US"/>
        </a:p>
      </dgm:t>
    </dgm:pt>
    <dgm:pt modelId="{BE204F73-2535-4E0D-889C-59F6425B0AFB}" type="pres">
      <dgm:prSet presAssocID="{8B85CC9E-760A-49F2-9D5A-E8273E5B2806}" presName="dummyConnPt" presStyleCnt="0"/>
      <dgm:spPr/>
      <dgm:t>
        <a:bodyPr/>
        <a:lstStyle/>
        <a:p>
          <a:endParaRPr lang="zh-CN" altLang="en-US"/>
        </a:p>
      </dgm:t>
    </dgm:pt>
    <dgm:pt modelId="{17B3ABF6-902E-492F-BD5C-3857B1898866}" type="pres">
      <dgm:prSet presAssocID="{8B85CC9E-760A-49F2-9D5A-E8273E5B2806}" presName="node" presStyleLbl="node1" presStyleIdx="16" presStyleCnt="30">
        <dgm:presLayoutVars>
          <dgm:bulletEnabled val="1"/>
        </dgm:presLayoutVars>
      </dgm:prSet>
      <dgm:spPr/>
      <dgm:t>
        <a:bodyPr/>
        <a:lstStyle/>
        <a:p>
          <a:endParaRPr lang="zh-CN" altLang="en-US"/>
        </a:p>
      </dgm:t>
    </dgm:pt>
    <dgm:pt modelId="{148239ED-6C61-4C53-AD37-616C903A5832}" type="pres">
      <dgm:prSet presAssocID="{2CF5B9E7-A946-4DB0-8C73-05243C7E4CFA}" presName="sibTrans" presStyleLbl="bgSibTrans2D1" presStyleIdx="16" presStyleCnt="29"/>
      <dgm:spPr/>
      <dgm:t>
        <a:bodyPr/>
        <a:lstStyle/>
        <a:p>
          <a:endParaRPr lang="zh-CN" altLang="en-US"/>
        </a:p>
      </dgm:t>
    </dgm:pt>
    <dgm:pt modelId="{6ADD5816-B00E-4C4F-996C-4C44B597D052}" type="pres">
      <dgm:prSet presAssocID="{4E47D86D-0289-439A-BFAB-C4781DA181DA}" presName="compNode" presStyleCnt="0"/>
      <dgm:spPr/>
      <dgm:t>
        <a:bodyPr/>
        <a:lstStyle/>
        <a:p>
          <a:endParaRPr lang="zh-CN" altLang="en-US"/>
        </a:p>
      </dgm:t>
    </dgm:pt>
    <dgm:pt modelId="{303FD410-E082-4E69-8ED6-A32118FB293B}" type="pres">
      <dgm:prSet presAssocID="{4E47D86D-0289-439A-BFAB-C4781DA181DA}" presName="dummyConnPt" presStyleCnt="0"/>
      <dgm:spPr/>
      <dgm:t>
        <a:bodyPr/>
        <a:lstStyle/>
        <a:p>
          <a:endParaRPr lang="zh-CN" altLang="en-US"/>
        </a:p>
      </dgm:t>
    </dgm:pt>
    <dgm:pt modelId="{41D2C6C6-A456-43CC-AE7D-595D0AAA7BD3}" type="pres">
      <dgm:prSet presAssocID="{4E47D86D-0289-439A-BFAB-C4781DA181DA}" presName="node" presStyleLbl="node1" presStyleIdx="17" presStyleCnt="30">
        <dgm:presLayoutVars>
          <dgm:bulletEnabled val="1"/>
        </dgm:presLayoutVars>
      </dgm:prSet>
      <dgm:spPr/>
      <dgm:t>
        <a:bodyPr/>
        <a:lstStyle/>
        <a:p>
          <a:endParaRPr lang="zh-CN" altLang="en-US"/>
        </a:p>
      </dgm:t>
    </dgm:pt>
    <dgm:pt modelId="{17E5E113-4CE5-4249-AE1C-935BDF2B7FF5}" type="pres">
      <dgm:prSet presAssocID="{3CD1B7B5-5A74-4294-A1CE-8851C94420F5}" presName="sibTrans" presStyleLbl="bgSibTrans2D1" presStyleIdx="17" presStyleCnt="29"/>
      <dgm:spPr/>
      <dgm:t>
        <a:bodyPr/>
        <a:lstStyle/>
        <a:p>
          <a:endParaRPr lang="zh-CN" altLang="en-US"/>
        </a:p>
      </dgm:t>
    </dgm:pt>
    <dgm:pt modelId="{31C5CD94-2F57-4F52-835F-7AD9DDEA6668}" type="pres">
      <dgm:prSet presAssocID="{6CD84344-AAEA-4E12-AD74-CD868D56ECEB}" presName="compNode" presStyleCnt="0"/>
      <dgm:spPr/>
      <dgm:t>
        <a:bodyPr/>
        <a:lstStyle/>
        <a:p>
          <a:endParaRPr lang="zh-CN" altLang="en-US"/>
        </a:p>
      </dgm:t>
    </dgm:pt>
    <dgm:pt modelId="{A0BE5B38-D8A9-463F-98AC-A18D07715F58}" type="pres">
      <dgm:prSet presAssocID="{6CD84344-AAEA-4E12-AD74-CD868D56ECEB}" presName="dummyConnPt" presStyleCnt="0"/>
      <dgm:spPr/>
      <dgm:t>
        <a:bodyPr/>
        <a:lstStyle/>
        <a:p>
          <a:endParaRPr lang="zh-CN" altLang="en-US"/>
        </a:p>
      </dgm:t>
    </dgm:pt>
    <dgm:pt modelId="{555041B6-8F6B-492A-A4A3-389F7A14F49C}" type="pres">
      <dgm:prSet presAssocID="{6CD84344-AAEA-4E12-AD74-CD868D56ECEB}" presName="node" presStyleLbl="node1" presStyleIdx="18" presStyleCnt="30">
        <dgm:presLayoutVars>
          <dgm:bulletEnabled val="1"/>
        </dgm:presLayoutVars>
      </dgm:prSet>
      <dgm:spPr/>
      <dgm:t>
        <a:bodyPr/>
        <a:lstStyle/>
        <a:p>
          <a:endParaRPr lang="zh-CN" altLang="en-US"/>
        </a:p>
      </dgm:t>
    </dgm:pt>
    <dgm:pt modelId="{CF9DBCBE-63DC-4F98-9FB8-AD589A56DDF0}" type="pres">
      <dgm:prSet presAssocID="{46F0787C-A3C2-42B9-B956-9B3B3596EBDC}" presName="sibTrans" presStyleLbl="bgSibTrans2D1" presStyleIdx="18" presStyleCnt="29"/>
      <dgm:spPr/>
      <dgm:t>
        <a:bodyPr/>
        <a:lstStyle/>
        <a:p>
          <a:endParaRPr lang="zh-CN" altLang="en-US"/>
        </a:p>
      </dgm:t>
    </dgm:pt>
    <dgm:pt modelId="{B4215661-B62C-4B8A-B229-ADAD54DC4B6A}" type="pres">
      <dgm:prSet presAssocID="{D363ABFA-5CCF-4CEA-B613-290607CC465C}" presName="compNode" presStyleCnt="0"/>
      <dgm:spPr/>
      <dgm:t>
        <a:bodyPr/>
        <a:lstStyle/>
        <a:p>
          <a:endParaRPr lang="zh-CN" altLang="en-US"/>
        </a:p>
      </dgm:t>
    </dgm:pt>
    <dgm:pt modelId="{EB7EA56B-1C0B-4961-913F-5AE200708147}" type="pres">
      <dgm:prSet presAssocID="{D363ABFA-5CCF-4CEA-B613-290607CC465C}" presName="dummyConnPt" presStyleCnt="0"/>
      <dgm:spPr/>
      <dgm:t>
        <a:bodyPr/>
        <a:lstStyle/>
        <a:p>
          <a:endParaRPr lang="zh-CN" altLang="en-US"/>
        </a:p>
      </dgm:t>
    </dgm:pt>
    <dgm:pt modelId="{01FF01E1-CFBF-439D-B62E-BFFFE08A271E}" type="pres">
      <dgm:prSet presAssocID="{D363ABFA-5CCF-4CEA-B613-290607CC465C}" presName="node" presStyleLbl="node1" presStyleIdx="19" presStyleCnt="30">
        <dgm:presLayoutVars>
          <dgm:bulletEnabled val="1"/>
        </dgm:presLayoutVars>
      </dgm:prSet>
      <dgm:spPr/>
      <dgm:t>
        <a:bodyPr/>
        <a:lstStyle/>
        <a:p>
          <a:endParaRPr lang="zh-CN" altLang="en-US"/>
        </a:p>
      </dgm:t>
    </dgm:pt>
    <dgm:pt modelId="{11241373-F41B-46F9-8648-A9A150BA821A}" type="pres">
      <dgm:prSet presAssocID="{4A3D15D5-A32B-42BD-85EB-82236E35ABA4}" presName="sibTrans" presStyleLbl="bgSibTrans2D1" presStyleIdx="19" presStyleCnt="29"/>
      <dgm:spPr/>
      <dgm:t>
        <a:bodyPr/>
        <a:lstStyle/>
        <a:p>
          <a:endParaRPr lang="zh-CN" altLang="en-US"/>
        </a:p>
      </dgm:t>
    </dgm:pt>
    <dgm:pt modelId="{DD23B862-CCC7-4C2E-8458-A142BDEB5AB5}" type="pres">
      <dgm:prSet presAssocID="{86EEDF5B-A4A6-48FE-99B4-0097AB2BE2B2}" presName="compNode" presStyleCnt="0"/>
      <dgm:spPr/>
      <dgm:t>
        <a:bodyPr/>
        <a:lstStyle/>
        <a:p>
          <a:endParaRPr lang="zh-CN" altLang="en-US"/>
        </a:p>
      </dgm:t>
    </dgm:pt>
    <dgm:pt modelId="{89BD5A5F-9027-463A-BF41-CC6F3F847062}" type="pres">
      <dgm:prSet presAssocID="{86EEDF5B-A4A6-48FE-99B4-0097AB2BE2B2}" presName="dummyConnPt" presStyleCnt="0"/>
      <dgm:spPr/>
      <dgm:t>
        <a:bodyPr/>
        <a:lstStyle/>
        <a:p>
          <a:endParaRPr lang="zh-CN" altLang="en-US"/>
        </a:p>
      </dgm:t>
    </dgm:pt>
    <dgm:pt modelId="{E7D1419D-90D0-43E1-A94D-D1E89E87430D}" type="pres">
      <dgm:prSet presAssocID="{86EEDF5B-A4A6-48FE-99B4-0097AB2BE2B2}" presName="node" presStyleLbl="node1" presStyleIdx="20" presStyleCnt="30">
        <dgm:presLayoutVars>
          <dgm:bulletEnabled val="1"/>
        </dgm:presLayoutVars>
      </dgm:prSet>
      <dgm:spPr/>
      <dgm:t>
        <a:bodyPr/>
        <a:lstStyle/>
        <a:p>
          <a:endParaRPr lang="zh-CN" altLang="en-US"/>
        </a:p>
      </dgm:t>
    </dgm:pt>
    <dgm:pt modelId="{6BB9A6FD-F75A-45F9-B2E8-59A9A1234F93}" type="pres">
      <dgm:prSet presAssocID="{E42B3EC3-30BA-44BB-AABE-017F5C1279A5}" presName="sibTrans" presStyleLbl="bgSibTrans2D1" presStyleIdx="20" presStyleCnt="29"/>
      <dgm:spPr/>
      <dgm:t>
        <a:bodyPr/>
        <a:lstStyle/>
        <a:p>
          <a:endParaRPr lang="zh-CN" altLang="en-US"/>
        </a:p>
      </dgm:t>
    </dgm:pt>
    <dgm:pt modelId="{829B5A4E-A0D0-481B-8033-FEC6536DAF94}" type="pres">
      <dgm:prSet presAssocID="{0AC81682-1AC9-4A69-9C78-1B62698D640B}" presName="compNode" presStyleCnt="0"/>
      <dgm:spPr/>
      <dgm:t>
        <a:bodyPr/>
        <a:lstStyle/>
        <a:p>
          <a:endParaRPr lang="zh-CN" altLang="en-US"/>
        </a:p>
      </dgm:t>
    </dgm:pt>
    <dgm:pt modelId="{B4E79335-FF7A-47DE-BE34-EBC5069DB15F}" type="pres">
      <dgm:prSet presAssocID="{0AC81682-1AC9-4A69-9C78-1B62698D640B}" presName="dummyConnPt" presStyleCnt="0"/>
      <dgm:spPr/>
      <dgm:t>
        <a:bodyPr/>
        <a:lstStyle/>
        <a:p>
          <a:endParaRPr lang="zh-CN" altLang="en-US"/>
        </a:p>
      </dgm:t>
    </dgm:pt>
    <dgm:pt modelId="{99ECA2C0-BFD2-48D1-AAE4-6A8415B1CE1D}" type="pres">
      <dgm:prSet presAssocID="{0AC81682-1AC9-4A69-9C78-1B62698D640B}" presName="node" presStyleLbl="node1" presStyleIdx="21" presStyleCnt="30">
        <dgm:presLayoutVars>
          <dgm:bulletEnabled val="1"/>
        </dgm:presLayoutVars>
      </dgm:prSet>
      <dgm:spPr/>
      <dgm:t>
        <a:bodyPr/>
        <a:lstStyle/>
        <a:p>
          <a:endParaRPr lang="zh-CN" altLang="en-US"/>
        </a:p>
      </dgm:t>
    </dgm:pt>
    <dgm:pt modelId="{70218EC0-95A3-47D5-89C1-4AF329EDC099}" type="pres">
      <dgm:prSet presAssocID="{B593958A-EBF4-4C48-A90F-D8BE78C0548A}" presName="sibTrans" presStyleLbl="bgSibTrans2D1" presStyleIdx="21" presStyleCnt="29"/>
      <dgm:spPr/>
      <dgm:t>
        <a:bodyPr/>
        <a:lstStyle/>
        <a:p>
          <a:endParaRPr lang="zh-CN" altLang="en-US"/>
        </a:p>
      </dgm:t>
    </dgm:pt>
    <dgm:pt modelId="{14E5C876-D7A8-4BCE-90CC-36A66CE06069}" type="pres">
      <dgm:prSet presAssocID="{529BC9DD-D1A0-4B62-AE56-ABCF44C67B81}" presName="compNode" presStyleCnt="0"/>
      <dgm:spPr/>
      <dgm:t>
        <a:bodyPr/>
        <a:lstStyle/>
        <a:p>
          <a:endParaRPr lang="zh-CN" altLang="en-US"/>
        </a:p>
      </dgm:t>
    </dgm:pt>
    <dgm:pt modelId="{DA4131AF-1F35-4CBB-8990-87C1C6D6DF74}" type="pres">
      <dgm:prSet presAssocID="{529BC9DD-D1A0-4B62-AE56-ABCF44C67B81}" presName="dummyConnPt" presStyleCnt="0"/>
      <dgm:spPr/>
      <dgm:t>
        <a:bodyPr/>
        <a:lstStyle/>
        <a:p>
          <a:endParaRPr lang="zh-CN" altLang="en-US"/>
        </a:p>
      </dgm:t>
    </dgm:pt>
    <dgm:pt modelId="{AE30868E-6FDF-4A32-8E91-9AEA351D3026}" type="pres">
      <dgm:prSet presAssocID="{529BC9DD-D1A0-4B62-AE56-ABCF44C67B81}" presName="node" presStyleLbl="node1" presStyleIdx="22" presStyleCnt="30">
        <dgm:presLayoutVars>
          <dgm:bulletEnabled val="1"/>
        </dgm:presLayoutVars>
      </dgm:prSet>
      <dgm:spPr/>
      <dgm:t>
        <a:bodyPr/>
        <a:lstStyle/>
        <a:p>
          <a:endParaRPr lang="zh-CN" altLang="en-US"/>
        </a:p>
      </dgm:t>
    </dgm:pt>
    <dgm:pt modelId="{64CD260A-875F-4E16-8876-07E44FE5D6A0}" type="pres">
      <dgm:prSet presAssocID="{F043DB7E-86FC-4321-91F7-EA2AD345B3E2}" presName="sibTrans" presStyleLbl="bgSibTrans2D1" presStyleIdx="22" presStyleCnt="29"/>
      <dgm:spPr/>
      <dgm:t>
        <a:bodyPr/>
        <a:lstStyle/>
        <a:p>
          <a:endParaRPr lang="zh-CN" altLang="en-US"/>
        </a:p>
      </dgm:t>
    </dgm:pt>
    <dgm:pt modelId="{35FD6E59-6650-4FA4-A2D5-6D1F4872DD3B}" type="pres">
      <dgm:prSet presAssocID="{FE638DC7-4962-40AB-9051-D743A74FCF87}" presName="compNode" presStyleCnt="0"/>
      <dgm:spPr/>
      <dgm:t>
        <a:bodyPr/>
        <a:lstStyle/>
        <a:p>
          <a:endParaRPr lang="zh-CN" altLang="en-US"/>
        </a:p>
      </dgm:t>
    </dgm:pt>
    <dgm:pt modelId="{89F87527-002F-4A64-95B1-2A2F7E6181D2}" type="pres">
      <dgm:prSet presAssocID="{FE638DC7-4962-40AB-9051-D743A74FCF87}" presName="dummyConnPt" presStyleCnt="0"/>
      <dgm:spPr/>
      <dgm:t>
        <a:bodyPr/>
        <a:lstStyle/>
        <a:p>
          <a:endParaRPr lang="zh-CN" altLang="en-US"/>
        </a:p>
      </dgm:t>
    </dgm:pt>
    <dgm:pt modelId="{586473B7-76D3-422F-B459-F384425C00EF}" type="pres">
      <dgm:prSet presAssocID="{FE638DC7-4962-40AB-9051-D743A74FCF87}" presName="node" presStyleLbl="node1" presStyleIdx="23" presStyleCnt="30">
        <dgm:presLayoutVars>
          <dgm:bulletEnabled val="1"/>
        </dgm:presLayoutVars>
      </dgm:prSet>
      <dgm:spPr/>
      <dgm:t>
        <a:bodyPr/>
        <a:lstStyle/>
        <a:p>
          <a:endParaRPr lang="zh-CN" altLang="en-US"/>
        </a:p>
      </dgm:t>
    </dgm:pt>
    <dgm:pt modelId="{27D497F2-E786-4FC4-819D-EE05D70A93E9}" type="pres">
      <dgm:prSet presAssocID="{048CF936-A1BA-4A85-8B32-5D32A07B6097}" presName="sibTrans" presStyleLbl="bgSibTrans2D1" presStyleIdx="23" presStyleCnt="29"/>
      <dgm:spPr/>
      <dgm:t>
        <a:bodyPr/>
        <a:lstStyle/>
        <a:p>
          <a:endParaRPr lang="zh-CN" altLang="en-US"/>
        </a:p>
      </dgm:t>
    </dgm:pt>
    <dgm:pt modelId="{9BA5CE0F-94AE-4628-9F29-BD8137C7C3E9}" type="pres">
      <dgm:prSet presAssocID="{1327A8D1-5BD4-40A2-8038-0568BF537393}" presName="compNode" presStyleCnt="0"/>
      <dgm:spPr/>
      <dgm:t>
        <a:bodyPr/>
        <a:lstStyle/>
        <a:p>
          <a:endParaRPr lang="zh-CN" altLang="en-US"/>
        </a:p>
      </dgm:t>
    </dgm:pt>
    <dgm:pt modelId="{21BD2E1B-6B4B-4AF9-9BEC-26F66C375337}" type="pres">
      <dgm:prSet presAssocID="{1327A8D1-5BD4-40A2-8038-0568BF537393}" presName="dummyConnPt" presStyleCnt="0"/>
      <dgm:spPr/>
      <dgm:t>
        <a:bodyPr/>
        <a:lstStyle/>
        <a:p>
          <a:endParaRPr lang="zh-CN" altLang="en-US"/>
        </a:p>
      </dgm:t>
    </dgm:pt>
    <dgm:pt modelId="{B30BE070-5BA8-4ADF-BB1C-539E92C3502F}" type="pres">
      <dgm:prSet presAssocID="{1327A8D1-5BD4-40A2-8038-0568BF537393}" presName="node" presStyleLbl="node1" presStyleIdx="24" presStyleCnt="30">
        <dgm:presLayoutVars>
          <dgm:bulletEnabled val="1"/>
        </dgm:presLayoutVars>
      </dgm:prSet>
      <dgm:spPr/>
      <dgm:t>
        <a:bodyPr/>
        <a:lstStyle/>
        <a:p>
          <a:endParaRPr lang="zh-CN" altLang="en-US"/>
        </a:p>
      </dgm:t>
    </dgm:pt>
    <dgm:pt modelId="{7FDAAADA-C265-4B04-AFE9-90EC971EDA6E}" type="pres">
      <dgm:prSet presAssocID="{0E6788D9-401C-4419-8688-3B057172CB9D}" presName="sibTrans" presStyleLbl="bgSibTrans2D1" presStyleIdx="24" presStyleCnt="29"/>
      <dgm:spPr/>
      <dgm:t>
        <a:bodyPr/>
        <a:lstStyle/>
        <a:p>
          <a:endParaRPr lang="zh-CN" altLang="en-US"/>
        </a:p>
      </dgm:t>
    </dgm:pt>
    <dgm:pt modelId="{CB47D9A9-875B-431C-961E-B09D1C21AFCD}" type="pres">
      <dgm:prSet presAssocID="{3CF5AFA4-F66A-4A18-B32E-3DF9DD7D4D46}" presName="compNode" presStyleCnt="0"/>
      <dgm:spPr/>
      <dgm:t>
        <a:bodyPr/>
        <a:lstStyle/>
        <a:p>
          <a:endParaRPr lang="zh-CN" altLang="en-US"/>
        </a:p>
      </dgm:t>
    </dgm:pt>
    <dgm:pt modelId="{3B85D980-54A0-441F-AB5E-3C1D17932AFE}" type="pres">
      <dgm:prSet presAssocID="{3CF5AFA4-F66A-4A18-B32E-3DF9DD7D4D46}" presName="dummyConnPt" presStyleCnt="0"/>
      <dgm:spPr/>
      <dgm:t>
        <a:bodyPr/>
        <a:lstStyle/>
        <a:p>
          <a:endParaRPr lang="zh-CN" altLang="en-US"/>
        </a:p>
      </dgm:t>
    </dgm:pt>
    <dgm:pt modelId="{3C857723-80C6-4A89-81EE-67A30A0235DA}" type="pres">
      <dgm:prSet presAssocID="{3CF5AFA4-F66A-4A18-B32E-3DF9DD7D4D46}" presName="node" presStyleLbl="node1" presStyleIdx="25" presStyleCnt="30">
        <dgm:presLayoutVars>
          <dgm:bulletEnabled val="1"/>
        </dgm:presLayoutVars>
      </dgm:prSet>
      <dgm:spPr/>
      <dgm:t>
        <a:bodyPr/>
        <a:lstStyle/>
        <a:p>
          <a:endParaRPr lang="zh-CN" altLang="en-US"/>
        </a:p>
      </dgm:t>
    </dgm:pt>
    <dgm:pt modelId="{C99DDCF5-0A4E-496A-957D-5423E0D3F8B6}" type="pres">
      <dgm:prSet presAssocID="{5112C0E8-9F39-43A4-A1C4-8A30C5E7EDD2}" presName="sibTrans" presStyleLbl="bgSibTrans2D1" presStyleIdx="25" presStyleCnt="29"/>
      <dgm:spPr/>
      <dgm:t>
        <a:bodyPr/>
        <a:lstStyle/>
        <a:p>
          <a:endParaRPr lang="zh-CN" altLang="en-US"/>
        </a:p>
      </dgm:t>
    </dgm:pt>
    <dgm:pt modelId="{B8C5D9C5-C42F-4C93-9B0C-CB7F03EA63D9}" type="pres">
      <dgm:prSet presAssocID="{66C4742F-280C-4513-B28A-ACFA7ED8CBDA}" presName="compNode" presStyleCnt="0"/>
      <dgm:spPr/>
      <dgm:t>
        <a:bodyPr/>
        <a:lstStyle/>
        <a:p>
          <a:endParaRPr lang="zh-CN" altLang="en-US"/>
        </a:p>
      </dgm:t>
    </dgm:pt>
    <dgm:pt modelId="{D1950060-8B0E-4FB7-9C63-79F38A2ECA6F}" type="pres">
      <dgm:prSet presAssocID="{66C4742F-280C-4513-B28A-ACFA7ED8CBDA}" presName="dummyConnPt" presStyleCnt="0"/>
      <dgm:spPr/>
      <dgm:t>
        <a:bodyPr/>
        <a:lstStyle/>
        <a:p>
          <a:endParaRPr lang="zh-CN" altLang="en-US"/>
        </a:p>
      </dgm:t>
    </dgm:pt>
    <dgm:pt modelId="{92060C4C-2D22-4168-AA00-9873C7834E58}" type="pres">
      <dgm:prSet presAssocID="{66C4742F-280C-4513-B28A-ACFA7ED8CBDA}" presName="node" presStyleLbl="node1" presStyleIdx="26" presStyleCnt="30">
        <dgm:presLayoutVars>
          <dgm:bulletEnabled val="1"/>
        </dgm:presLayoutVars>
      </dgm:prSet>
      <dgm:spPr/>
      <dgm:t>
        <a:bodyPr/>
        <a:lstStyle/>
        <a:p>
          <a:endParaRPr lang="zh-CN" altLang="en-US"/>
        </a:p>
      </dgm:t>
    </dgm:pt>
    <dgm:pt modelId="{DFF14D2F-30F9-4164-95A4-2A4D07D46DBA}" type="pres">
      <dgm:prSet presAssocID="{617DC89B-DF8A-47BC-8067-22136EBFA4B2}" presName="sibTrans" presStyleLbl="bgSibTrans2D1" presStyleIdx="26" presStyleCnt="29"/>
      <dgm:spPr/>
      <dgm:t>
        <a:bodyPr/>
        <a:lstStyle/>
        <a:p>
          <a:endParaRPr lang="zh-CN" altLang="en-US"/>
        </a:p>
      </dgm:t>
    </dgm:pt>
    <dgm:pt modelId="{73A984B6-94E1-4017-BBD1-C9329ACF8F85}" type="pres">
      <dgm:prSet presAssocID="{7F6F0250-93DC-4000-B1EA-625DCD62A0AE}" presName="compNode" presStyleCnt="0"/>
      <dgm:spPr/>
      <dgm:t>
        <a:bodyPr/>
        <a:lstStyle/>
        <a:p>
          <a:endParaRPr lang="zh-CN" altLang="en-US"/>
        </a:p>
      </dgm:t>
    </dgm:pt>
    <dgm:pt modelId="{4E824716-0656-4149-AFAF-D37E7D7B6C13}" type="pres">
      <dgm:prSet presAssocID="{7F6F0250-93DC-4000-B1EA-625DCD62A0AE}" presName="dummyConnPt" presStyleCnt="0"/>
      <dgm:spPr/>
      <dgm:t>
        <a:bodyPr/>
        <a:lstStyle/>
        <a:p>
          <a:endParaRPr lang="zh-CN" altLang="en-US"/>
        </a:p>
      </dgm:t>
    </dgm:pt>
    <dgm:pt modelId="{580DB064-0E3B-4EC7-8B0E-ADDF150B851B}" type="pres">
      <dgm:prSet presAssocID="{7F6F0250-93DC-4000-B1EA-625DCD62A0AE}" presName="node" presStyleLbl="node1" presStyleIdx="27" presStyleCnt="30">
        <dgm:presLayoutVars>
          <dgm:bulletEnabled val="1"/>
        </dgm:presLayoutVars>
      </dgm:prSet>
      <dgm:spPr/>
      <dgm:t>
        <a:bodyPr/>
        <a:lstStyle/>
        <a:p>
          <a:endParaRPr lang="zh-CN" altLang="en-US"/>
        </a:p>
      </dgm:t>
    </dgm:pt>
    <dgm:pt modelId="{1C4A1020-A45F-4A65-A623-11F523C5984F}" type="pres">
      <dgm:prSet presAssocID="{2370708D-727F-4E15-A298-2E3CD692C102}" presName="sibTrans" presStyleLbl="bgSibTrans2D1" presStyleIdx="27" presStyleCnt="29"/>
      <dgm:spPr/>
      <dgm:t>
        <a:bodyPr/>
        <a:lstStyle/>
        <a:p>
          <a:endParaRPr lang="zh-CN" altLang="en-US"/>
        </a:p>
      </dgm:t>
    </dgm:pt>
    <dgm:pt modelId="{5D3607EA-0F9B-487B-AF5F-F1D68C9D4755}" type="pres">
      <dgm:prSet presAssocID="{0B11092F-2661-417B-9076-6260CC11D18C}" presName="compNode" presStyleCnt="0"/>
      <dgm:spPr/>
      <dgm:t>
        <a:bodyPr/>
        <a:lstStyle/>
        <a:p>
          <a:endParaRPr lang="zh-CN" altLang="en-US"/>
        </a:p>
      </dgm:t>
    </dgm:pt>
    <dgm:pt modelId="{9388F3A4-B0CF-47AA-9E89-7C7F2828A48A}" type="pres">
      <dgm:prSet presAssocID="{0B11092F-2661-417B-9076-6260CC11D18C}" presName="dummyConnPt" presStyleCnt="0"/>
      <dgm:spPr/>
      <dgm:t>
        <a:bodyPr/>
        <a:lstStyle/>
        <a:p>
          <a:endParaRPr lang="zh-CN" altLang="en-US"/>
        </a:p>
      </dgm:t>
    </dgm:pt>
    <dgm:pt modelId="{1A380D22-B621-42EA-9FCB-5247D8230CAA}" type="pres">
      <dgm:prSet presAssocID="{0B11092F-2661-417B-9076-6260CC11D18C}" presName="node" presStyleLbl="node1" presStyleIdx="28" presStyleCnt="30">
        <dgm:presLayoutVars>
          <dgm:bulletEnabled val="1"/>
        </dgm:presLayoutVars>
      </dgm:prSet>
      <dgm:spPr/>
      <dgm:t>
        <a:bodyPr/>
        <a:lstStyle/>
        <a:p>
          <a:endParaRPr lang="zh-CN" altLang="en-US"/>
        </a:p>
      </dgm:t>
    </dgm:pt>
    <dgm:pt modelId="{6B00ABC4-745B-4E21-B9E2-8F1F94071A11}" type="pres">
      <dgm:prSet presAssocID="{3068440C-87DB-49B7-BDFA-C329DC7E7A4B}" presName="sibTrans" presStyleLbl="bgSibTrans2D1" presStyleIdx="28" presStyleCnt="29"/>
      <dgm:spPr/>
      <dgm:t>
        <a:bodyPr/>
        <a:lstStyle/>
        <a:p>
          <a:endParaRPr lang="zh-CN" altLang="en-US"/>
        </a:p>
      </dgm:t>
    </dgm:pt>
    <dgm:pt modelId="{A955A62C-86DF-4448-B7BD-C2694270EC7F}" type="pres">
      <dgm:prSet presAssocID="{55325A81-189C-4B98-B343-9F2B677BAA0C}" presName="compNode" presStyleCnt="0"/>
      <dgm:spPr/>
      <dgm:t>
        <a:bodyPr/>
        <a:lstStyle/>
        <a:p>
          <a:endParaRPr lang="zh-CN" altLang="en-US"/>
        </a:p>
      </dgm:t>
    </dgm:pt>
    <dgm:pt modelId="{B47F2A66-1E61-4C9D-B1CB-EA5CD00856DC}" type="pres">
      <dgm:prSet presAssocID="{55325A81-189C-4B98-B343-9F2B677BAA0C}" presName="dummyConnPt" presStyleCnt="0"/>
      <dgm:spPr/>
      <dgm:t>
        <a:bodyPr/>
        <a:lstStyle/>
        <a:p>
          <a:endParaRPr lang="zh-CN" altLang="en-US"/>
        </a:p>
      </dgm:t>
    </dgm:pt>
    <dgm:pt modelId="{91CE92C1-E5D2-42F2-AAE4-74FE3C95233C}" type="pres">
      <dgm:prSet presAssocID="{55325A81-189C-4B98-B343-9F2B677BAA0C}" presName="node" presStyleLbl="node1" presStyleIdx="29" presStyleCnt="30">
        <dgm:presLayoutVars>
          <dgm:bulletEnabled val="1"/>
        </dgm:presLayoutVars>
      </dgm:prSet>
      <dgm:spPr/>
      <dgm:t>
        <a:bodyPr/>
        <a:lstStyle/>
        <a:p>
          <a:endParaRPr lang="zh-CN" altLang="en-US"/>
        </a:p>
      </dgm:t>
    </dgm:pt>
  </dgm:ptLst>
  <dgm:cxnLst>
    <dgm:cxn modelId="{1E4E0BC1-C5C9-49E5-AC6C-E84941D11BA0}" type="presOf" srcId="{D3E42455-9389-48A8-AF09-0963A7A5154B}" destId="{750E59AA-0C16-4078-93EA-EA5712B807DB}" srcOrd="0" destOrd="0" presId="urn:microsoft.com/office/officeart/2005/8/layout/bProcess4#1"/>
    <dgm:cxn modelId="{35996ED8-5F4C-4DA1-A8DD-C6E3DE6FF0FF}" srcId="{93433229-3E38-4CFC-A447-06EFCA7D927C}" destId="{9F92D30B-8665-4F5B-ADEA-9942BCE42761}" srcOrd="1" destOrd="0" parTransId="{E9E106E5-2E3D-4F05-A181-764363DC3303}" sibTransId="{E9FF24D7-305E-4093-8E1A-362F0E974553}"/>
    <dgm:cxn modelId="{E498258B-81C3-4CFD-AE36-7692E65B99B7}" srcId="{93433229-3E38-4CFC-A447-06EFCA7D927C}" destId="{5E123881-D558-4432-85F3-3C10ED57F75B}" srcOrd="14" destOrd="0" parTransId="{EE664EF9-6BC6-4178-9704-732AE997F30A}" sibTransId="{A1D98D73-132B-4DB3-A9FD-EE560F3EE6C5}"/>
    <dgm:cxn modelId="{C8FA2F70-0137-4EBA-90E8-A07CFAAE1DC8}" srcId="{93433229-3E38-4CFC-A447-06EFCA7D927C}" destId="{589B5F5D-B885-4A37-B5BE-468F988AD931}" srcOrd="12" destOrd="0" parTransId="{36085276-F7B2-45E8-8B14-326E53470741}" sibTransId="{1396E863-A4A0-4974-A04E-C284A613869B}"/>
    <dgm:cxn modelId="{2D25D74F-1249-4262-93F5-D8B7B71F8DF7}" srcId="{93433229-3E38-4CFC-A447-06EFCA7D927C}" destId="{86EEDF5B-A4A6-48FE-99B4-0097AB2BE2B2}" srcOrd="20" destOrd="0" parTransId="{9871225C-B291-41C4-B1AC-089A55148F3C}" sibTransId="{E42B3EC3-30BA-44BB-AABE-017F5C1279A5}"/>
    <dgm:cxn modelId="{A8CDD912-328F-42F5-88D2-38C4523D632B}" type="presOf" srcId="{9AF7DC6C-D71F-429B-A627-335F77A7DECE}" destId="{BE063B71-EDD4-4628-8C00-8AF3DD62A35C}" srcOrd="0" destOrd="0" presId="urn:microsoft.com/office/officeart/2005/8/layout/bProcess4#1"/>
    <dgm:cxn modelId="{CEA93535-56A1-412F-9CF8-9D66E6F70E21}" type="presOf" srcId="{4D02A6C2-33E4-4F2E-81FF-C8D8001CEE06}" destId="{620038F6-F510-40EF-83CC-696245CFFD90}" srcOrd="0" destOrd="0" presId="urn:microsoft.com/office/officeart/2005/8/layout/bProcess4#1"/>
    <dgm:cxn modelId="{DBC91C11-FCE5-482C-9981-DB41F4497ABD}" type="presOf" srcId="{31EBF701-E8E1-424A-B6C6-29E59822D1D8}" destId="{08A24BE1-DE86-4195-AA08-17E34FA535BE}" srcOrd="0" destOrd="0" presId="urn:microsoft.com/office/officeart/2005/8/layout/bProcess4#1"/>
    <dgm:cxn modelId="{CC373C09-6E81-442E-A511-F2AC2119F2E4}" type="presOf" srcId="{4E47D86D-0289-439A-BFAB-C4781DA181DA}" destId="{41D2C6C6-A456-43CC-AE7D-595D0AAA7BD3}" srcOrd="0" destOrd="0" presId="urn:microsoft.com/office/officeart/2005/8/layout/bProcess4#1"/>
    <dgm:cxn modelId="{BD3CDD1F-0F3A-4514-AE31-93396AB39098}" srcId="{93433229-3E38-4CFC-A447-06EFCA7D927C}" destId="{1327A8D1-5BD4-40A2-8038-0568BF537393}" srcOrd="24" destOrd="0" parTransId="{06E9ED8C-CBA0-4033-96EB-ED1A09467BCC}" sibTransId="{0E6788D9-401C-4419-8688-3B057172CB9D}"/>
    <dgm:cxn modelId="{71F00BB4-89B3-48CD-872A-4D3AD29DB204}" srcId="{93433229-3E38-4CFC-A447-06EFCA7D927C}" destId="{D3E42455-9389-48A8-AF09-0963A7A5154B}" srcOrd="5" destOrd="0" parTransId="{D76B4A46-E12E-4880-9AD8-38294214A927}" sibTransId="{E87794D8-CC7D-4829-88AA-E2F310BAF341}"/>
    <dgm:cxn modelId="{4170698C-96CC-4CC5-B56E-FEFA957558D9}" srcId="{93433229-3E38-4CFC-A447-06EFCA7D927C}" destId="{7F6F0250-93DC-4000-B1EA-625DCD62A0AE}" srcOrd="27" destOrd="0" parTransId="{53785E8D-354D-40B9-A11A-4DC2AF73CE0E}" sibTransId="{2370708D-727F-4E15-A298-2E3CD692C102}"/>
    <dgm:cxn modelId="{7933261D-4A0D-4689-B174-94BA8D659AC4}" type="presOf" srcId="{5403FC9A-7EB3-4C59-A7AD-ADFE8127C9C4}" destId="{A6F392E2-D056-4720-A123-74C048EFFE91}" srcOrd="0" destOrd="0" presId="urn:microsoft.com/office/officeart/2005/8/layout/bProcess4#1"/>
    <dgm:cxn modelId="{51BAFB3E-88A6-424C-8AE7-5AC8B47F060F}" srcId="{93433229-3E38-4CFC-A447-06EFCA7D927C}" destId="{0AC81682-1AC9-4A69-9C78-1B62698D640B}" srcOrd="21" destOrd="0" parTransId="{6FB9D4A0-D502-491D-9833-35967FC7A87E}" sibTransId="{B593958A-EBF4-4C48-A90F-D8BE78C0548A}"/>
    <dgm:cxn modelId="{E81FAA4B-3438-4FEA-8E33-9DAB22F6A3BD}" type="presOf" srcId="{2370708D-727F-4E15-A298-2E3CD692C102}" destId="{1C4A1020-A45F-4A65-A623-11F523C5984F}" srcOrd="0" destOrd="0" presId="urn:microsoft.com/office/officeart/2005/8/layout/bProcess4#1"/>
    <dgm:cxn modelId="{B776F1C4-480F-480C-A4D3-F3619F2DF62B}" srcId="{93433229-3E38-4CFC-A447-06EFCA7D927C}" destId="{6CD84344-AAEA-4E12-AD74-CD868D56ECEB}" srcOrd="18" destOrd="0" parTransId="{68BFF6BE-CA48-44D2-A5EE-6163C8331B5F}" sibTransId="{46F0787C-A3C2-42B9-B956-9B3B3596EBDC}"/>
    <dgm:cxn modelId="{C6AB05E5-2C5B-49E4-89D3-80DEEAC5C529}" type="presOf" srcId="{B593958A-EBF4-4C48-A90F-D8BE78C0548A}" destId="{70218EC0-95A3-47D5-89C1-4AF329EDC099}" srcOrd="0" destOrd="0" presId="urn:microsoft.com/office/officeart/2005/8/layout/bProcess4#1"/>
    <dgm:cxn modelId="{DCB7BEEB-BDBC-436D-BA47-7DF94E8D19EE}" type="presOf" srcId="{1396E863-A4A0-4974-A04E-C284A613869B}" destId="{C203761E-CF41-4697-B44B-DBAA5DEB0883}" srcOrd="0" destOrd="0" presId="urn:microsoft.com/office/officeart/2005/8/layout/bProcess4#1"/>
    <dgm:cxn modelId="{4F5279BD-C809-4514-8BE0-B2F1815ACC5C}" type="presOf" srcId="{D363ABFA-5CCF-4CEA-B613-290607CC465C}" destId="{01FF01E1-CFBF-439D-B62E-BFFFE08A271E}" srcOrd="0" destOrd="0" presId="urn:microsoft.com/office/officeart/2005/8/layout/bProcess4#1"/>
    <dgm:cxn modelId="{2B6A46C7-FAC0-44B6-B0F0-1F4E44A688C4}" type="presOf" srcId="{0B11092F-2661-417B-9076-6260CC11D18C}" destId="{1A380D22-B621-42EA-9FCB-5247D8230CAA}" srcOrd="0" destOrd="0" presId="urn:microsoft.com/office/officeart/2005/8/layout/bProcess4#1"/>
    <dgm:cxn modelId="{2CAD7AE1-D70F-4B15-B137-5663695465C5}" type="presOf" srcId="{098C291B-95DB-4659-ACA3-5C9048500CD4}" destId="{31E3BE6D-8A75-44A8-9861-C186F8C47A36}" srcOrd="0" destOrd="0" presId="urn:microsoft.com/office/officeart/2005/8/layout/bProcess4#1"/>
    <dgm:cxn modelId="{BAC6182B-EA89-4F67-ADC3-1473BC6C0C84}" type="presOf" srcId="{8B85CC9E-760A-49F2-9D5A-E8273E5B2806}" destId="{17B3ABF6-902E-492F-BD5C-3857B1898866}" srcOrd="0" destOrd="0" presId="urn:microsoft.com/office/officeart/2005/8/layout/bProcess4#1"/>
    <dgm:cxn modelId="{B73DE0FC-2604-4DB9-92D2-56763AA561F3}" type="presOf" srcId="{F147B8A4-73B9-4CED-BC3A-AEB4866A9F4A}" destId="{BBDBFD98-E6EB-4ED0-9697-ACEDC8C1F9C0}" srcOrd="0" destOrd="0" presId="urn:microsoft.com/office/officeart/2005/8/layout/bProcess4#1"/>
    <dgm:cxn modelId="{E3A30EC2-C735-4BCE-AAF8-432804975E89}" srcId="{93433229-3E38-4CFC-A447-06EFCA7D927C}" destId="{F147B8A4-73B9-4CED-BC3A-AEB4866A9F4A}" srcOrd="3" destOrd="0" parTransId="{5577C1FC-F41E-4EAE-851D-7FDE8AF6F5BE}" sibTransId="{F4FB503F-E17E-4A40-9E3B-7ADB62740DA8}"/>
    <dgm:cxn modelId="{15F9057C-9A91-4BBE-A486-4794750F6541}" srcId="{93433229-3E38-4CFC-A447-06EFCA7D927C}" destId="{8095FB4A-CB03-4CF0-94D6-5B1E0B098514}" srcOrd="10" destOrd="0" parTransId="{FDDBAE7F-F7A2-4826-9E36-6849DCD8602B}" sibTransId="{3F0163FB-7D92-450B-B958-FFC78739ABE7}"/>
    <dgm:cxn modelId="{E69CA68D-DD57-47FD-A548-733CB1BA3C4D}" srcId="{93433229-3E38-4CFC-A447-06EFCA7D927C}" destId="{3CF5AFA4-F66A-4A18-B32E-3DF9DD7D4D46}" srcOrd="25" destOrd="0" parTransId="{0A07A538-326B-4D87-8C43-89D4887A190B}" sibTransId="{5112C0E8-9F39-43A4-A1C4-8A30C5E7EDD2}"/>
    <dgm:cxn modelId="{B470377C-753B-49CB-8CBA-235850A912A7}" type="presOf" srcId="{0E6788D9-401C-4419-8688-3B057172CB9D}" destId="{7FDAAADA-C265-4B04-AFE9-90EC971EDA6E}" srcOrd="0" destOrd="0" presId="urn:microsoft.com/office/officeart/2005/8/layout/bProcess4#1"/>
    <dgm:cxn modelId="{AF1E6906-9BFA-4BE8-8267-B58DD8CE1F09}" type="presOf" srcId="{4B65F1FB-D725-4E0E-AAC2-8393BCBFFE2E}" destId="{326184E4-8AB1-4F96-9CE4-2B5510563788}" srcOrd="0" destOrd="0" presId="urn:microsoft.com/office/officeart/2005/8/layout/bProcess4#1"/>
    <dgm:cxn modelId="{A33F1450-82BB-471A-B256-9749EC121235}" type="presOf" srcId="{2CF5B9E7-A946-4DB0-8C73-05243C7E4CFA}" destId="{148239ED-6C61-4C53-AD37-616C903A5832}" srcOrd="0" destOrd="0" presId="urn:microsoft.com/office/officeart/2005/8/layout/bProcess4#1"/>
    <dgm:cxn modelId="{DCBFB0E8-20AB-4453-9A8B-10F06EFBE1B3}" type="presOf" srcId="{5E123881-D558-4432-85F3-3C10ED57F75B}" destId="{E7B2601B-EEC8-4981-849B-F588EFA7905E}" srcOrd="0" destOrd="0" presId="urn:microsoft.com/office/officeart/2005/8/layout/bProcess4#1"/>
    <dgm:cxn modelId="{E16FF0C0-9605-4A5A-BF77-E1929FEE3731}" type="presOf" srcId="{826D782E-3D2E-48DF-A8CB-89A5A90A96EC}" destId="{EB03AB11-1F6A-48B5-846A-1744B1173FA6}" srcOrd="0" destOrd="0" presId="urn:microsoft.com/office/officeart/2005/8/layout/bProcess4#1"/>
    <dgm:cxn modelId="{3AC16190-934F-46BE-9057-2E54E38C0045}" type="presOf" srcId="{5922353E-0D96-42CC-93BE-AD2B8CA7D6FE}" destId="{5C4CE692-40CF-4B6E-9DB3-19B3F6DCBBF9}" srcOrd="0" destOrd="0" presId="urn:microsoft.com/office/officeart/2005/8/layout/bProcess4#1"/>
    <dgm:cxn modelId="{C8FF8F63-6F5F-42C0-BDAE-E4E1D46E2B8E}" type="presOf" srcId="{6CD84344-AAEA-4E12-AD74-CD868D56ECEB}" destId="{555041B6-8F6B-492A-A4A3-389F7A14F49C}" srcOrd="0" destOrd="0" presId="urn:microsoft.com/office/officeart/2005/8/layout/bProcess4#1"/>
    <dgm:cxn modelId="{2A099BBC-89FF-42D2-8C50-9C003D413C25}" type="presOf" srcId="{1327A8D1-5BD4-40A2-8038-0568BF537393}" destId="{B30BE070-5BA8-4ADF-BB1C-539E92C3502F}" srcOrd="0" destOrd="0" presId="urn:microsoft.com/office/officeart/2005/8/layout/bProcess4#1"/>
    <dgm:cxn modelId="{AE2FB81E-1179-4EAD-A971-F4123A95CFA0}" srcId="{93433229-3E38-4CFC-A447-06EFCA7D927C}" destId="{F337B470-64C3-485F-936C-7A1D8DEF66E1}" srcOrd="15" destOrd="0" parTransId="{D5C843D6-CF91-49C1-B6C2-3E49FC1A4B8A}" sibTransId="{5922353E-0D96-42CC-93BE-AD2B8CA7D6FE}"/>
    <dgm:cxn modelId="{4472AD5F-B88D-4D6F-B382-55C6E6D24183}" type="presOf" srcId="{070506C6-2364-4602-A822-7D7BD8F9426F}" destId="{432AC3B0-6E5C-4B87-90A9-2FC91E0EDA86}" srcOrd="0" destOrd="0" presId="urn:microsoft.com/office/officeart/2005/8/layout/bProcess4#1"/>
    <dgm:cxn modelId="{D101DE4A-C274-4381-B3BB-96B829081CDF}" srcId="{93433229-3E38-4CFC-A447-06EFCA7D927C}" destId="{61099F28-B6F7-4829-8DA5-40F64E161E88}" srcOrd="2" destOrd="0" parTransId="{3BCDB437-59D0-464A-8228-129E80021337}" sibTransId="{D01177E0-BA02-4FEB-87A0-F7E3D47663DA}"/>
    <dgm:cxn modelId="{ED73192F-9CEB-4368-8DE3-E3AD1FF4B29A}" type="presOf" srcId="{5112C0E8-9F39-43A4-A1C4-8A30C5E7EDD2}" destId="{C99DDCF5-0A4E-496A-957D-5423E0D3F8B6}" srcOrd="0" destOrd="0" presId="urn:microsoft.com/office/officeart/2005/8/layout/bProcess4#1"/>
    <dgm:cxn modelId="{3831B699-C03C-48F4-8A03-0D5ACD1C980C}" type="presOf" srcId="{E9FF24D7-305E-4093-8E1A-362F0E974553}" destId="{2A2798E2-2DED-4D80-A393-0C4C10205DB7}" srcOrd="0" destOrd="0" presId="urn:microsoft.com/office/officeart/2005/8/layout/bProcess4#1"/>
    <dgm:cxn modelId="{AB37BA8A-1EC0-4D99-807C-66AE60E60B11}" type="presOf" srcId="{66C4742F-280C-4513-B28A-ACFA7ED8CBDA}" destId="{92060C4C-2D22-4168-AA00-9873C7834E58}" srcOrd="0" destOrd="0" presId="urn:microsoft.com/office/officeart/2005/8/layout/bProcess4#1"/>
    <dgm:cxn modelId="{D0049E31-F713-4BE5-B380-0F3327A6C952}" srcId="{93433229-3E38-4CFC-A447-06EFCA7D927C}" destId="{C68CE748-095B-45ED-9590-017265434633}" srcOrd="8" destOrd="0" parTransId="{B0205075-66C6-4B4D-ADB8-37F9BA1840FA}" sibTransId="{4D02A6C2-33E4-4F2E-81FF-C8D8001CEE06}"/>
    <dgm:cxn modelId="{C58CBD27-3539-402D-970C-BC32ABC8E94D}" type="presOf" srcId="{048CF936-A1BA-4A85-8B32-5D32A07B6097}" destId="{27D497F2-E786-4FC4-819D-EE05D70A93E9}" srcOrd="0" destOrd="0" presId="urn:microsoft.com/office/officeart/2005/8/layout/bProcess4#1"/>
    <dgm:cxn modelId="{8DE88F23-2EFC-4197-8F90-E407873A08CE}" type="presOf" srcId="{F4FB503F-E17E-4A40-9E3B-7ADB62740DA8}" destId="{BA91BD25-6E5F-484E-BEC7-3A3680774CB5}" srcOrd="0" destOrd="0" presId="urn:microsoft.com/office/officeart/2005/8/layout/bProcess4#1"/>
    <dgm:cxn modelId="{53CB9AA7-8772-417D-BEB6-0080351CE16C}" type="presOf" srcId="{01D6F5C6-EDFA-4362-8DAB-CC36F011F70B}" destId="{FF7FE79B-A495-4A3E-8CFA-4219B6F99A11}" srcOrd="0" destOrd="0" presId="urn:microsoft.com/office/officeart/2005/8/layout/bProcess4#1"/>
    <dgm:cxn modelId="{EC920403-DC8B-4724-8551-0EA55D19F844}" type="presOf" srcId="{FB821B31-CFF4-4E33-8D81-0683565BC272}" destId="{125EAA76-522E-44FE-B5C2-5427DB22F9BE}" srcOrd="0" destOrd="0" presId="urn:microsoft.com/office/officeart/2005/8/layout/bProcess4#1"/>
    <dgm:cxn modelId="{8241B0A4-94CA-4FA9-A84B-959F1A6F8F8E}" type="presOf" srcId="{F337B470-64C3-485F-936C-7A1D8DEF66E1}" destId="{9F11ECD6-60C6-4C1A-AED4-137C1C8A9269}" srcOrd="0" destOrd="0" presId="urn:microsoft.com/office/officeart/2005/8/layout/bProcess4#1"/>
    <dgm:cxn modelId="{14F4F5F2-A909-4261-91C3-39C262558B38}" srcId="{93433229-3E38-4CFC-A447-06EFCA7D927C}" destId="{0B11092F-2661-417B-9076-6260CC11D18C}" srcOrd="28" destOrd="0" parTransId="{0DAE2DA1-D009-469C-A57C-5F8A49593196}" sibTransId="{3068440C-87DB-49B7-BDFA-C329DC7E7A4B}"/>
    <dgm:cxn modelId="{CCE59788-0668-4DD0-8B66-F4DCE7D91E2B}" type="presOf" srcId="{0AC81682-1AC9-4A69-9C78-1B62698D640B}" destId="{99ECA2C0-BFD2-48D1-AAE4-6A8415B1CE1D}" srcOrd="0" destOrd="0" presId="urn:microsoft.com/office/officeart/2005/8/layout/bProcess4#1"/>
    <dgm:cxn modelId="{A1160DA1-9059-477E-95F0-FF8672FE4E57}" type="presOf" srcId="{12091024-0E92-484B-A21C-E1DCA21659C7}" destId="{71EAF0DA-8CBB-473A-8C09-D0D979C6E67E}" srcOrd="0" destOrd="0" presId="urn:microsoft.com/office/officeart/2005/8/layout/bProcess4#1"/>
    <dgm:cxn modelId="{3DBB06C5-918B-4870-BECF-0B6489F0362D}" srcId="{93433229-3E38-4CFC-A447-06EFCA7D927C}" destId="{55325A81-189C-4B98-B343-9F2B677BAA0C}" srcOrd="29" destOrd="0" parTransId="{2A751367-BDDB-45D3-BEA6-B774B9F91D3F}" sibTransId="{F00710B0-A40D-452D-8947-619B189228A1}"/>
    <dgm:cxn modelId="{88E9B824-0F4D-4E9A-83E9-4A8B3A8DE82D}" type="presOf" srcId="{3CF5AFA4-F66A-4A18-B32E-3DF9DD7D4D46}" destId="{3C857723-80C6-4A89-81EE-67A30A0235DA}" srcOrd="0" destOrd="0" presId="urn:microsoft.com/office/officeart/2005/8/layout/bProcess4#1"/>
    <dgm:cxn modelId="{85015162-BEC3-430C-B062-D7CC8D67EF21}" type="presOf" srcId="{CDCE1E72-0A84-41CC-BB6F-E810475E5469}" destId="{DA248284-B6ED-4C9C-ADAC-60F8EEE3F848}" srcOrd="0" destOrd="0" presId="urn:microsoft.com/office/officeart/2005/8/layout/bProcess4#1"/>
    <dgm:cxn modelId="{0F70C4BF-E4A4-43B4-A7DB-8996FEACECC8}" type="presOf" srcId="{FE638DC7-4962-40AB-9051-D743A74FCF87}" destId="{586473B7-76D3-422F-B459-F384425C00EF}" srcOrd="0" destOrd="0" presId="urn:microsoft.com/office/officeart/2005/8/layout/bProcess4#1"/>
    <dgm:cxn modelId="{9948806F-3A64-406C-B2BC-7ED216BC0072}" type="presOf" srcId="{584CAC4A-679D-4242-94CD-2EE949053582}" destId="{C5EF1796-4965-4520-A686-AC2896CDC4BB}" srcOrd="0" destOrd="0" presId="urn:microsoft.com/office/officeart/2005/8/layout/bProcess4#1"/>
    <dgm:cxn modelId="{A1829A00-2B0E-4BC5-BE63-716292F5DDCE}" srcId="{93433229-3E38-4CFC-A447-06EFCA7D927C}" destId="{529BC9DD-D1A0-4B62-AE56-ABCF44C67B81}" srcOrd="22" destOrd="0" parTransId="{197FF16D-4B7C-4402-B58C-2E9860DE97FC}" sibTransId="{F043DB7E-86FC-4321-91F7-EA2AD345B3E2}"/>
    <dgm:cxn modelId="{121A1F2A-03CB-49C9-A8DC-D3DF5C7980E8}" srcId="{93433229-3E38-4CFC-A447-06EFCA7D927C}" destId="{9AF7DC6C-D71F-429B-A627-335F77A7DECE}" srcOrd="9" destOrd="0" parTransId="{AD5C58E5-2E15-4902-8FDE-A53AF69FA5BC}" sibTransId="{CDCE1E72-0A84-41CC-BB6F-E810475E5469}"/>
    <dgm:cxn modelId="{2CF75E9E-072C-4BB3-8C88-44E4E49DC731}" type="presOf" srcId="{E87794D8-CC7D-4829-88AA-E2F310BAF341}" destId="{0F888E72-7180-4C06-9850-B4A03E9634EE}" srcOrd="0" destOrd="0" presId="urn:microsoft.com/office/officeart/2005/8/layout/bProcess4#1"/>
    <dgm:cxn modelId="{0E168828-12F2-42DB-B69A-E0C73E139CB1}" type="presOf" srcId="{55325A81-189C-4B98-B343-9F2B677BAA0C}" destId="{91CE92C1-E5D2-42F2-AAE4-74FE3C95233C}" srcOrd="0" destOrd="0" presId="urn:microsoft.com/office/officeart/2005/8/layout/bProcess4#1"/>
    <dgm:cxn modelId="{B69FB111-F05B-4D78-8E01-C66042C36C54}" type="presOf" srcId="{529BC9DD-D1A0-4B62-AE56-ABCF44C67B81}" destId="{AE30868E-6FDF-4A32-8E91-9AEA351D3026}" srcOrd="0" destOrd="0" presId="urn:microsoft.com/office/officeart/2005/8/layout/bProcess4#1"/>
    <dgm:cxn modelId="{05F7CDB5-AC8C-4AD0-AFBD-81C98C095C6C}" type="presOf" srcId="{3CD1B7B5-5A74-4294-A1CE-8851C94420F5}" destId="{17E5E113-4CE5-4249-AE1C-935BDF2B7FF5}" srcOrd="0" destOrd="0" presId="urn:microsoft.com/office/officeart/2005/8/layout/bProcess4#1"/>
    <dgm:cxn modelId="{EA020DAA-828E-4243-A4FF-7CD3BE6AF967}" type="presOf" srcId="{A1D98D73-132B-4DB3-A9FD-EE560F3EE6C5}" destId="{DD89390F-2E78-4613-82BD-ED3B7F5843F1}" srcOrd="0" destOrd="0" presId="urn:microsoft.com/office/officeart/2005/8/layout/bProcess4#1"/>
    <dgm:cxn modelId="{FF7F496C-59B2-4FE9-A469-1EA836537B18}" type="presOf" srcId="{9F92D30B-8665-4F5B-ADEA-9942BCE42761}" destId="{C8C38018-5A51-4475-9A40-EC0A56F29CB2}" srcOrd="0" destOrd="0" presId="urn:microsoft.com/office/officeart/2005/8/layout/bProcess4#1"/>
    <dgm:cxn modelId="{FABBBF3B-5F5C-4D19-BC2F-4E72EB3565ED}" type="presOf" srcId="{86EEDF5B-A4A6-48FE-99B4-0097AB2BE2B2}" destId="{E7D1419D-90D0-43E1-A94D-D1E89E87430D}" srcOrd="0" destOrd="0" presId="urn:microsoft.com/office/officeart/2005/8/layout/bProcess4#1"/>
    <dgm:cxn modelId="{602397F7-2639-4CB5-BD89-B37A12FC71ED}" type="presOf" srcId="{617DC89B-DF8A-47BC-8067-22136EBFA4B2}" destId="{DFF14D2F-30F9-4164-95A4-2A4D07D46DBA}" srcOrd="0" destOrd="0" presId="urn:microsoft.com/office/officeart/2005/8/layout/bProcess4#1"/>
    <dgm:cxn modelId="{4A0C4789-5C1D-4D4C-9832-B8718A00219C}" srcId="{93433229-3E38-4CFC-A447-06EFCA7D927C}" destId="{01D6F5C6-EDFA-4362-8DAB-CC36F011F70B}" srcOrd="6" destOrd="0" parTransId="{4614CB8A-2A50-4595-8A63-2BAC8BB273E3}" sibTransId="{FB821B31-CFF4-4E33-8D81-0683565BC272}"/>
    <dgm:cxn modelId="{73B33C6D-F764-4A76-BA1E-EED8B1FA82A0}" type="presOf" srcId="{93433229-3E38-4CFC-A447-06EFCA7D927C}" destId="{B3D4514D-62A9-4690-A6EF-BE324F6A7579}" srcOrd="0" destOrd="0" presId="urn:microsoft.com/office/officeart/2005/8/layout/bProcess4#1"/>
    <dgm:cxn modelId="{6F494BAD-A918-4281-8BB4-550EA5BCA4BD}" srcId="{93433229-3E38-4CFC-A447-06EFCA7D927C}" destId="{584CAC4A-679D-4242-94CD-2EE949053582}" srcOrd="4" destOrd="0" parTransId="{F7D1B122-2BCF-41D0-AD0D-503007BF9B8B}" sibTransId="{070506C6-2364-4602-A822-7D7BD8F9426F}"/>
    <dgm:cxn modelId="{9DC682DC-CD44-4855-979D-54C0652A4738}" type="presOf" srcId="{589B5F5D-B885-4A37-B5BE-468F988AD931}" destId="{14C9AFE8-DBB4-4F6B-9158-A05050985400}" srcOrd="0" destOrd="0" presId="urn:microsoft.com/office/officeart/2005/8/layout/bProcess4#1"/>
    <dgm:cxn modelId="{6F7B6B58-2446-4441-A809-7867331C8F5F}" type="presOf" srcId="{46F0787C-A3C2-42B9-B956-9B3B3596EBDC}" destId="{CF9DBCBE-63DC-4F98-9FB8-AD589A56DDF0}" srcOrd="0" destOrd="0" presId="urn:microsoft.com/office/officeart/2005/8/layout/bProcess4#1"/>
    <dgm:cxn modelId="{797EC70B-1369-4FBB-9B01-760DFE76FFFE}" srcId="{93433229-3E38-4CFC-A447-06EFCA7D927C}" destId="{2D9FC567-E71A-4C5B-A9CD-190F1127E7DB}" srcOrd="13" destOrd="0" parTransId="{990C871F-EAE3-4C03-9B59-1225E5A7DB40}" sibTransId="{4B65F1FB-D725-4E0E-AAC2-8393BCBFFE2E}"/>
    <dgm:cxn modelId="{3B1E336E-E88E-4CA7-91F9-229350AB378A}" srcId="{93433229-3E38-4CFC-A447-06EFCA7D927C}" destId="{12091024-0E92-484B-A21C-E1DCA21659C7}" srcOrd="7" destOrd="0" parTransId="{A9B7288A-2C33-4A05-8720-FE73F6E5CD0A}" sibTransId="{31EBF701-E8E1-424A-B6C6-29E59822D1D8}"/>
    <dgm:cxn modelId="{CD49C2C9-9E7F-4EB4-B296-F54F992C198F}" type="presOf" srcId="{624AF205-ABD0-4B5C-8CD0-199223766F13}" destId="{37BA884E-188A-430C-906F-32287043A9F9}" srcOrd="0" destOrd="0" presId="urn:microsoft.com/office/officeart/2005/8/layout/bProcess4#1"/>
    <dgm:cxn modelId="{128584B3-BE21-43AC-885B-2409AA50C91F}" srcId="{93433229-3E38-4CFC-A447-06EFCA7D927C}" destId="{098C291B-95DB-4659-ACA3-5C9048500CD4}" srcOrd="0" destOrd="0" parTransId="{76BEBED8-A599-44E8-ADB3-88D425899723}" sibTransId="{624AF205-ABD0-4B5C-8CD0-199223766F13}"/>
    <dgm:cxn modelId="{FDB8D48D-3C28-41AF-A7A6-683B9148836E}" type="presOf" srcId="{61099F28-B6F7-4829-8DA5-40F64E161E88}" destId="{8E54215C-C7BC-4517-8730-D6144B32EC52}" srcOrd="0" destOrd="0" presId="urn:microsoft.com/office/officeart/2005/8/layout/bProcess4#1"/>
    <dgm:cxn modelId="{80163BB2-610F-404D-AF5B-87ED7D007848}" srcId="{93433229-3E38-4CFC-A447-06EFCA7D927C}" destId="{826D782E-3D2E-48DF-A8CB-89A5A90A96EC}" srcOrd="11" destOrd="0" parTransId="{B2A41715-23E5-43E7-B7B8-BD63F169B57A}" sibTransId="{5403FC9A-7EB3-4C59-A7AD-ADFE8127C9C4}"/>
    <dgm:cxn modelId="{72F58A33-5411-4111-8D5C-0C8388A73E9B}" type="presOf" srcId="{3F0163FB-7D92-450B-B958-FFC78739ABE7}" destId="{7252D5F5-6809-4F2E-BEC9-DFF00BC9C9AF}" srcOrd="0" destOrd="0" presId="urn:microsoft.com/office/officeart/2005/8/layout/bProcess4#1"/>
    <dgm:cxn modelId="{ACF0FDE3-44F6-4C01-8CA8-0D4D2F2B4FB1}" srcId="{93433229-3E38-4CFC-A447-06EFCA7D927C}" destId="{4E47D86D-0289-439A-BFAB-C4781DA181DA}" srcOrd="17" destOrd="0" parTransId="{E2E641A6-2D50-4423-91D2-E714D52304A4}" sibTransId="{3CD1B7B5-5A74-4294-A1CE-8851C94420F5}"/>
    <dgm:cxn modelId="{F6872AF4-7B8F-4E45-B15D-A6C3D8C6239E}" type="presOf" srcId="{E42B3EC3-30BA-44BB-AABE-017F5C1279A5}" destId="{6BB9A6FD-F75A-45F9-B2E8-59A9A1234F93}" srcOrd="0" destOrd="0" presId="urn:microsoft.com/office/officeart/2005/8/layout/bProcess4#1"/>
    <dgm:cxn modelId="{3D70460C-6F88-4233-9A62-94D47646ED94}" srcId="{93433229-3E38-4CFC-A447-06EFCA7D927C}" destId="{FE638DC7-4962-40AB-9051-D743A74FCF87}" srcOrd="23" destOrd="0" parTransId="{2395553C-96FF-4588-A7D3-EC6A1C2B443C}" sibTransId="{048CF936-A1BA-4A85-8B32-5D32A07B6097}"/>
    <dgm:cxn modelId="{DA402D72-961E-47E2-8444-A5B279D017A1}" type="presOf" srcId="{7F6F0250-93DC-4000-B1EA-625DCD62A0AE}" destId="{580DB064-0E3B-4EC7-8B0E-ADDF150B851B}" srcOrd="0" destOrd="0" presId="urn:microsoft.com/office/officeart/2005/8/layout/bProcess4#1"/>
    <dgm:cxn modelId="{F8263BBE-5A19-4577-A790-98108BF49C8D}" type="presOf" srcId="{F043DB7E-86FC-4321-91F7-EA2AD345B3E2}" destId="{64CD260A-875F-4E16-8876-07E44FE5D6A0}" srcOrd="0" destOrd="0" presId="urn:microsoft.com/office/officeart/2005/8/layout/bProcess4#1"/>
    <dgm:cxn modelId="{E111A05E-2C3A-46E1-A86E-B52759133BBF}" srcId="{93433229-3E38-4CFC-A447-06EFCA7D927C}" destId="{D363ABFA-5CCF-4CEA-B613-290607CC465C}" srcOrd="19" destOrd="0" parTransId="{629294E3-164E-4954-A531-540F0E2D14AD}" sibTransId="{4A3D15D5-A32B-42BD-85EB-82236E35ABA4}"/>
    <dgm:cxn modelId="{F0A914B1-A232-4FFA-AC83-388F021A5B8B}" srcId="{93433229-3E38-4CFC-A447-06EFCA7D927C}" destId="{66C4742F-280C-4513-B28A-ACFA7ED8CBDA}" srcOrd="26" destOrd="0" parTransId="{75C9DFDB-28EA-4EE9-AB39-55F1B5DD276C}" sibTransId="{617DC89B-DF8A-47BC-8067-22136EBFA4B2}"/>
    <dgm:cxn modelId="{24E8E6EB-CEF0-4E45-B27A-798E8FAA79C9}" type="presOf" srcId="{3068440C-87DB-49B7-BDFA-C329DC7E7A4B}" destId="{6B00ABC4-745B-4E21-B9E2-8F1F94071A11}" srcOrd="0" destOrd="0" presId="urn:microsoft.com/office/officeart/2005/8/layout/bProcess4#1"/>
    <dgm:cxn modelId="{82A3BB97-7FE0-44E3-BE32-449B5237BE61}" type="presOf" srcId="{8095FB4A-CB03-4CF0-94D6-5B1E0B098514}" destId="{0243497D-0C15-4036-A3C5-AA235B0D6635}" srcOrd="0" destOrd="0" presId="urn:microsoft.com/office/officeart/2005/8/layout/bProcess4#1"/>
    <dgm:cxn modelId="{F5C7C551-A29C-4CF6-B8DB-6564D6AE7BDB}" type="presOf" srcId="{4A3D15D5-A32B-42BD-85EB-82236E35ABA4}" destId="{11241373-F41B-46F9-8648-A9A150BA821A}" srcOrd="0" destOrd="0" presId="urn:microsoft.com/office/officeart/2005/8/layout/bProcess4#1"/>
    <dgm:cxn modelId="{87BCE9EE-70D3-4C51-9C60-69C62E70C383}" type="presOf" srcId="{C68CE748-095B-45ED-9590-017265434633}" destId="{73D12B48-8230-457A-B428-1637A7B755FD}" srcOrd="0" destOrd="0" presId="urn:microsoft.com/office/officeart/2005/8/layout/bProcess4#1"/>
    <dgm:cxn modelId="{C160777A-9C41-4360-8D50-EBDF843E7156}" type="presOf" srcId="{2D9FC567-E71A-4C5B-A9CD-190F1127E7DB}" destId="{99B44A0E-6028-4EBD-AD22-B4553D3F9F5C}" srcOrd="0" destOrd="0" presId="urn:microsoft.com/office/officeart/2005/8/layout/bProcess4#1"/>
    <dgm:cxn modelId="{532A80DE-4F3C-4854-879B-0AB208DA73AB}" srcId="{93433229-3E38-4CFC-A447-06EFCA7D927C}" destId="{8B85CC9E-760A-49F2-9D5A-E8273E5B2806}" srcOrd="16" destOrd="0" parTransId="{D51C34CD-456F-4596-ABCE-85492A0A6CE3}" sibTransId="{2CF5B9E7-A946-4DB0-8C73-05243C7E4CFA}"/>
    <dgm:cxn modelId="{CC712F73-8527-4D46-BCE9-EA355129EF53}" type="presOf" srcId="{D01177E0-BA02-4FEB-87A0-F7E3D47663DA}" destId="{2C21803C-586D-4878-9805-076159D1BDB5}" srcOrd="0" destOrd="0" presId="urn:microsoft.com/office/officeart/2005/8/layout/bProcess4#1"/>
    <dgm:cxn modelId="{FBECCBFA-E74A-4D53-B0FE-7A5706A45CA1}" type="presParOf" srcId="{B3D4514D-62A9-4690-A6EF-BE324F6A7579}" destId="{67B298BF-0AA3-4F27-BBF8-898C6B9C14D2}" srcOrd="0" destOrd="0" presId="urn:microsoft.com/office/officeart/2005/8/layout/bProcess4#1"/>
    <dgm:cxn modelId="{25EE1AB7-4683-4E02-AABF-244994B58566}" type="presParOf" srcId="{67B298BF-0AA3-4F27-BBF8-898C6B9C14D2}" destId="{D5EA6AFC-0342-4C5B-8CAC-0DC04D7B06C7}" srcOrd="0" destOrd="0" presId="urn:microsoft.com/office/officeart/2005/8/layout/bProcess4#1"/>
    <dgm:cxn modelId="{5EEC6ED0-7489-4C2C-891D-5FFB5FBDD33C}" type="presParOf" srcId="{67B298BF-0AA3-4F27-BBF8-898C6B9C14D2}" destId="{31E3BE6D-8A75-44A8-9861-C186F8C47A36}" srcOrd="1" destOrd="0" presId="urn:microsoft.com/office/officeart/2005/8/layout/bProcess4#1"/>
    <dgm:cxn modelId="{B19424E1-5680-47D0-A4A4-0B2A8F07C0F1}" type="presParOf" srcId="{B3D4514D-62A9-4690-A6EF-BE324F6A7579}" destId="{37BA884E-188A-430C-906F-32287043A9F9}" srcOrd="1" destOrd="0" presId="urn:microsoft.com/office/officeart/2005/8/layout/bProcess4#1"/>
    <dgm:cxn modelId="{5C4385F6-D300-44A2-870D-01FB6E0E9048}" type="presParOf" srcId="{B3D4514D-62A9-4690-A6EF-BE324F6A7579}" destId="{F106480B-41DB-41ED-AC67-2EF8A814EC05}" srcOrd="2" destOrd="0" presId="urn:microsoft.com/office/officeart/2005/8/layout/bProcess4#1"/>
    <dgm:cxn modelId="{52CD96F0-C2F6-4602-A5BD-22FFFC9FBC9D}" type="presParOf" srcId="{F106480B-41DB-41ED-AC67-2EF8A814EC05}" destId="{22C65F2E-64CD-4A63-9C05-CBAA52C542B4}" srcOrd="0" destOrd="0" presId="urn:microsoft.com/office/officeart/2005/8/layout/bProcess4#1"/>
    <dgm:cxn modelId="{6B0B9066-43F5-4794-B9E8-72A17F832814}" type="presParOf" srcId="{F106480B-41DB-41ED-AC67-2EF8A814EC05}" destId="{C8C38018-5A51-4475-9A40-EC0A56F29CB2}" srcOrd="1" destOrd="0" presId="urn:microsoft.com/office/officeart/2005/8/layout/bProcess4#1"/>
    <dgm:cxn modelId="{F1062AA2-0251-4144-9EA5-7EA48E6EB9E7}" type="presParOf" srcId="{B3D4514D-62A9-4690-A6EF-BE324F6A7579}" destId="{2A2798E2-2DED-4D80-A393-0C4C10205DB7}" srcOrd="3" destOrd="0" presId="urn:microsoft.com/office/officeart/2005/8/layout/bProcess4#1"/>
    <dgm:cxn modelId="{30389B8C-4F35-4E0A-AC7F-B66D598EB098}" type="presParOf" srcId="{B3D4514D-62A9-4690-A6EF-BE324F6A7579}" destId="{2A5F527A-B97B-4A9D-B600-ACAD2174C4B7}" srcOrd="4" destOrd="0" presId="urn:microsoft.com/office/officeart/2005/8/layout/bProcess4#1"/>
    <dgm:cxn modelId="{F9493022-213F-43B9-B1BA-50A80A3C54F4}" type="presParOf" srcId="{2A5F527A-B97B-4A9D-B600-ACAD2174C4B7}" destId="{C3C8A30C-F2F8-464E-98CC-92A5C437C6E5}" srcOrd="0" destOrd="0" presId="urn:microsoft.com/office/officeart/2005/8/layout/bProcess4#1"/>
    <dgm:cxn modelId="{A2D50A2E-0B66-4541-8A9D-CBBE2E7A7479}" type="presParOf" srcId="{2A5F527A-B97B-4A9D-B600-ACAD2174C4B7}" destId="{8E54215C-C7BC-4517-8730-D6144B32EC52}" srcOrd="1" destOrd="0" presId="urn:microsoft.com/office/officeart/2005/8/layout/bProcess4#1"/>
    <dgm:cxn modelId="{7D16ACBC-2360-403E-B925-9A12DE1AAE07}" type="presParOf" srcId="{B3D4514D-62A9-4690-A6EF-BE324F6A7579}" destId="{2C21803C-586D-4878-9805-076159D1BDB5}" srcOrd="5" destOrd="0" presId="urn:microsoft.com/office/officeart/2005/8/layout/bProcess4#1"/>
    <dgm:cxn modelId="{37F2CBBD-948B-4DD5-929F-D05D1C1AFA52}" type="presParOf" srcId="{B3D4514D-62A9-4690-A6EF-BE324F6A7579}" destId="{1703A552-8351-4FC6-B4AF-CC9A6BEDEE9A}" srcOrd="6" destOrd="0" presId="urn:microsoft.com/office/officeart/2005/8/layout/bProcess4#1"/>
    <dgm:cxn modelId="{109F489B-9814-445B-B2AC-84B85F3554F6}" type="presParOf" srcId="{1703A552-8351-4FC6-B4AF-CC9A6BEDEE9A}" destId="{BFC997B7-EA29-4C42-9A38-578353B1FCB5}" srcOrd="0" destOrd="0" presId="urn:microsoft.com/office/officeart/2005/8/layout/bProcess4#1"/>
    <dgm:cxn modelId="{211775B5-F937-45F7-8378-8CC5237DBD85}" type="presParOf" srcId="{1703A552-8351-4FC6-B4AF-CC9A6BEDEE9A}" destId="{BBDBFD98-E6EB-4ED0-9697-ACEDC8C1F9C0}" srcOrd="1" destOrd="0" presId="urn:microsoft.com/office/officeart/2005/8/layout/bProcess4#1"/>
    <dgm:cxn modelId="{4C80C8DD-178B-4881-94FD-A3ECD5963476}" type="presParOf" srcId="{B3D4514D-62A9-4690-A6EF-BE324F6A7579}" destId="{BA91BD25-6E5F-484E-BEC7-3A3680774CB5}" srcOrd="7" destOrd="0" presId="urn:microsoft.com/office/officeart/2005/8/layout/bProcess4#1"/>
    <dgm:cxn modelId="{81AA970B-F7D5-4096-B1A2-9177C369862B}" type="presParOf" srcId="{B3D4514D-62A9-4690-A6EF-BE324F6A7579}" destId="{D1DF8495-2512-478D-BCF3-C1DE29890540}" srcOrd="8" destOrd="0" presId="urn:microsoft.com/office/officeart/2005/8/layout/bProcess4#1"/>
    <dgm:cxn modelId="{B0A8E5ED-0BCD-45CF-AC5D-E34D2A99F735}" type="presParOf" srcId="{D1DF8495-2512-478D-BCF3-C1DE29890540}" destId="{C73AB1A9-FE18-47CB-9B8B-11055105756D}" srcOrd="0" destOrd="0" presId="urn:microsoft.com/office/officeart/2005/8/layout/bProcess4#1"/>
    <dgm:cxn modelId="{F780BD06-D613-485C-9CFD-33A7F67377ED}" type="presParOf" srcId="{D1DF8495-2512-478D-BCF3-C1DE29890540}" destId="{C5EF1796-4965-4520-A686-AC2896CDC4BB}" srcOrd="1" destOrd="0" presId="urn:microsoft.com/office/officeart/2005/8/layout/bProcess4#1"/>
    <dgm:cxn modelId="{2A10E0F2-A479-4999-BAE5-867AA01447CA}" type="presParOf" srcId="{B3D4514D-62A9-4690-A6EF-BE324F6A7579}" destId="{432AC3B0-6E5C-4B87-90A9-2FC91E0EDA86}" srcOrd="9" destOrd="0" presId="urn:microsoft.com/office/officeart/2005/8/layout/bProcess4#1"/>
    <dgm:cxn modelId="{75F60175-FF86-49E6-868F-F061EC13FCF2}" type="presParOf" srcId="{B3D4514D-62A9-4690-A6EF-BE324F6A7579}" destId="{C23839F4-6040-4BF7-BC86-BC8F22A0273A}" srcOrd="10" destOrd="0" presId="urn:microsoft.com/office/officeart/2005/8/layout/bProcess4#1"/>
    <dgm:cxn modelId="{D01D1451-4973-48B9-B579-ED69D402EF9A}" type="presParOf" srcId="{C23839F4-6040-4BF7-BC86-BC8F22A0273A}" destId="{589F4FB8-791C-44C1-8D44-A26F8A5ED4EB}" srcOrd="0" destOrd="0" presId="urn:microsoft.com/office/officeart/2005/8/layout/bProcess4#1"/>
    <dgm:cxn modelId="{32CDFEE1-C9D3-40FB-8573-03F5B535725C}" type="presParOf" srcId="{C23839F4-6040-4BF7-BC86-BC8F22A0273A}" destId="{750E59AA-0C16-4078-93EA-EA5712B807DB}" srcOrd="1" destOrd="0" presId="urn:microsoft.com/office/officeart/2005/8/layout/bProcess4#1"/>
    <dgm:cxn modelId="{D07FDDCB-866B-4471-9391-07E11DFE66B1}" type="presParOf" srcId="{B3D4514D-62A9-4690-A6EF-BE324F6A7579}" destId="{0F888E72-7180-4C06-9850-B4A03E9634EE}" srcOrd="11" destOrd="0" presId="urn:microsoft.com/office/officeart/2005/8/layout/bProcess4#1"/>
    <dgm:cxn modelId="{6BA12C28-FA8E-49F2-9BB0-ED9588CFC279}" type="presParOf" srcId="{B3D4514D-62A9-4690-A6EF-BE324F6A7579}" destId="{E6280053-DE76-4541-89D2-42BFEFA13729}" srcOrd="12" destOrd="0" presId="urn:microsoft.com/office/officeart/2005/8/layout/bProcess4#1"/>
    <dgm:cxn modelId="{B476DF66-5E3E-4FB0-9244-065442DC17E8}" type="presParOf" srcId="{E6280053-DE76-4541-89D2-42BFEFA13729}" destId="{D3D7008C-D20D-4567-87D4-1C06BEF9F071}" srcOrd="0" destOrd="0" presId="urn:microsoft.com/office/officeart/2005/8/layout/bProcess4#1"/>
    <dgm:cxn modelId="{2D47F394-7750-4E23-8A7B-7EF420CE976E}" type="presParOf" srcId="{E6280053-DE76-4541-89D2-42BFEFA13729}" destId="{FF7FE79B-A495-4A3E-8CFA-4219B6F99A11}" srcOrd="1" destOrd="0" presId="urn:microsoft.com/office/officeart/2005/8/layout/bProcess4#1"/>
    <dgm:cxn modelId="{338C29C6-3C7B-45A6-B452-3F39CF5CBE8B}" type="presParOf" srcId="{B3D4514D-62A9-4690-A6EF-BE324F6A7579}" destId="{125EAA76-522E-44FE-B5C2-5427DB22F9BE}" srcOrd="13" destOrd="0" presId="urn:microsoft.com/office/officeart/2005/8/layout/bProcess4#1"/>
    <dgm:cxn modelId="{9F52842A-FC76-4BBB-A454-7C1F9A1875C0}" type="presParOf" srcId="{B3D4514D-62A9-4690-A6EF-BE324F6A7579}" destId="{722C45C5-F7BD-49EF-8DE9-C2C81C19657A}" srcOrd="14" destOrd="0" presId="urn:microsoft.com/office/officeart/2005/8/layout/bProcess4#1"/>
    <dgm:cxn modelId="{8449AEAD-20DA-4424-8878-CF05C7192ECD}" type="presParOf" srcId="{722C45C5-F7BD-49EF-8DE9-C2C81C19657A}" destId="{6B8F021B-0922-40AC-9459-5731010F7E9C}" srcOrd="0" destOrd="0" presId="urn:microsoft.com/office/officeart/2005/8/layout/bProcess4#1"/>
    <dgm:cxn modelId="{DDFC531C-7ADD-468F-A947-82C72C02715D}" type="presParOf" srcId="{722C45C5-F7BD-49EF-8DE9-C2C81C19657A}" destId="{71EAF0DA-8CBB-473A-8C09-D0D979C6E67E}" srcOrd="1" destOrd="0" presId="urn:microsoft.com/office/officeart/2005/8/layout/bProcess4#1"/>
    <dgm:cxn modelId="{66ACEF9F-CF60-43F1-84E9-00D8D72A4E81}" type="presParOf" srcId="{B3D4514D-62A9-4690-A6EF-BE324F6A7579}" destId="{08A24BE1-DE86-4195-AA08-17E34FA535BE}" srcOrd="15" destOrd="0" presId="urn:microsoft.com/office/officeart/2005/8/layout/bProcess4#1"/>
    <dgm:cxn modelId="{A9BF1506-C9F7-497C-9002-FF52999DD7C0}" type="presParOf" srcId="{B3D4514D-62A9-4690-A6EF-BE324F6A7579}" destId="{CB19BEA1-CC75-40A6-8CD6-7AC788995F59}" srcOrd="16" destOrd="0" presId="urn:microsoft.com/office/officeart/2005/8/layout/bProcess4#1"/>
    <dgm:cxn modelId="{89C065F4-8513-43E6-BFA6-5E5911327147}" type="presParOf" srcId="{CB19BEA1-CC75-40A6-8CD6-7AC788995F59}" destId="{E4257C47-5040-49B8-AC7F-B5BAB9E61471}" srcOrd="0" destOrd="0" presId="urn:microsoft.com/office/officeart/2005/8/layout/bProcess4#1"/>
    <dgm:cxn modelId="{C0AD1A3B-0FC8-42F1-98EF-DABD9D99B863}" type="presParOf" srcId="{CB19BEA1-CC75-40A6-8CD6-7AC788995F59}" destId="{73D12B48-8230-457A-B428-1637A7B755FD}" srcOrd="1" destOrd="0" presId="urn:microsoft.com/office/officeart/2005/8/layout/bProcess4#1"/>
    <dgm:cxn modelId="{ACB81D61-8304-43AC-83A3-28AB2899B411}" type="presParOf" srcId="{B3D4514D-62A9-4690-A6EF-BE324F6A7579}" destId="{620038F6-F510-40EF-83CC-696245CFFD90}" srcOrd="17" destOrd="0" presId="urn:microsoft.com/office/officeart/2005/8/layout/bProcess4#1"/>
    <dgm:cxn modelId="{425B1A31-C29E-4567-9D1D-CCC421F1D44A}" type="presParOf" srcId="{B3D4514D-62A9-4690-A6EF-BE324F6A7579}" destId="{DAEE4EB1-B58E-4935-AFE2-70FE63245832}" srcOrd="18" destOrd="0" presId="urn:microsoft.com/office/officeart/2005/8/layout/bProcess4#1"/>
    <dgm:cxn modelId="{DC5A0AC6-3224-4F0C-A0EA-6D7900B024A0}" type="presParOf" srcId="{DAEE4EB1-B58E-4935-AFE2-70FE63245832}" destId="{5C77AFD8-5767-48A9-8D24-2DD28CD076E7}" srcOrd="0" destOrd="0" presId="urn:microsoft.com/office/officeart/2005/8/layout/bProcess4#1"/>
    <dgm:cxn modelId="{5DAF0B8B-2C35-4C07-8351-CF555F70C907}" type="presParOf" srcId="{DAEE4EB1-B58E-4935-AFE2-70FE63245832}" destId="{BE063B71-EDD4-4628-8C00-8AF3DD62A35C}" srcOrd="1" destOrd="0" presId="urn:microsoft.com/office/officeart/2005/8/layout/bProcess4#1"/>
    <dgm:cxn modelId="{97E0D034-EFBC-4594-8265-122566B81B10}" type="presParOf" srcId="{B3D4514D-62A9-4690-A6EF-BE324F6A7579}" destId="{DA248284-B6ED-4C9C-ADAC-60F8EEE3F848}" srcOrd="19" destOrd="0" presId="urn:microsoft.com/office/officeart/2005/8/layout/bProcess4#1"/>
    <dgm:cxn modelId="{0A5EBAFB-4A57-4089-A376-C7A1720DD88F}" type="presParOf" srcId="{B3D4514D-62A9-4690-A6EF-BE324F6A7579}" destId="{B3E901DA-6084-4DE0-AE18-8DCE47A3A829}" srcOrd="20" destOrd="0" presId="urn:microsoft.com/office/officeart/2005/8/layout/bProcess4#1"/>
    <dgm:cxn modelId="{24C1DE81-8DF5-48C4-9DB1-4C1BFDD3BFD9}" type="presParOf" srcId="{B3E901DA-6084-4DE0-AE18-8DCE47A3A829}" destId="{FDB87E14-941B-49F7-9F6B-911C6D618576}" srcOrd="0" destOrd="0" presId="urn:microsoft.com/office/officeart/2005/8/layout/bProcess4#1"/>
    <dgm:cxn modelId="{DBAFD335-E211-4DF6-A96B-F771773DDA02}" type="presParOf" srcId="{B3E901DA-6084-4DE0-AE18-8DCE47A3A829}" destId="{0243497D-0C15-4036-A3C5-AA235B0D6635}" srcOrd="1" destOrd="0" presId="urn:microsoft.com/office/officeart/2005/8/layout/bProcess4#1"/>
    <dgm:cxn modelId="{1D4B1E6E-968C-4EC6-AA54-77302D4F2FDA}" type="presParOf" srcId="{B3D4514D-62A9-4690-A6EF-BE324F6A7579}" destId="{7252D5F5-6809-4F2E-BEC9-DFF00BC9C9AF}" srcOrd="21" destOrd="0" presId="urn:microsoft.com/office/officeart/2005/8/layout/bProcess4#1"/>
    <dgm:cxn modelId="{8B242EF5-F38A-4C1C-8675-8CB9C15E570E}" type="presParOf" srcId="{B3D4514D-62A9-4690-A6EF-BE324F6A7579}" destId="{443CD034-B3C7-4EAB-AE65-523613F6D4E3}" srcOrd="22" destOrd="0" presId="urn:microsoft.com/office/officeart/2005/8/layout/bProcess4#1"/>
    <dgm:cxn modelId="{1FE8195E-A2F9-43B7-BBC1-64D78E69F7A0}" type="presParOf" srcId="{443CD034-B3C7-4EAB-AE65-523613F6D4E3}" destId="{59BB1088-C475-4362-8138-A4F14C7D41DD}" srcOrd="0" destOrd="0" presId="urn:microsoft.com/office/officeart/2005/8/layout/bProcess4#1"/>
    <dgm:cxn modelId="{FAAE5C3A-CD76-4FB3-8475-FD10AE510758}" type="presParOf" srcId="{443CD034-B3C7-4EAB-AE65-523613F6D4E3}" destId="{EB03AB11-1F6A-48B5-846A-1744B1173FA6}" srcOrd="1" destOrd="0" presId="urn:microsoft.com/office/officeart/2005/8/layout/bProcess4#1"/>
    <dgm:cxn modelId="{2C44F2A8-4B8C-470B-8D2C-863B1BB08000}" type="presParOf" srcId="{B3D4514D-62A9-4690-A6EF-BE324F6A7579}" destId="{A6F392E2-D056-4720-A123-74C048EFFE91}" srcOrd="23" destOrd="0" presId="urn:microsoft.com/office/officeart/2005/8/layout/bProcess4#1"/>
    <dgm:cxn modelId="{239E81CA-1A36-463A-BFDE-06B5FAEDD293}" type="presParOf" srcId="{B3D4514D-62A9-4690-A6EF-BE324F6A7579}" destId="{E650B536-16AC-4EC3-B47A-E3F81E4BAF28}" srcOrd="24" destOrd="0" presId="urn:microsoft.com/office/officeart/2005/8/layout/bProcess4#1"/>
    <dgm:cxn modelId="{0094EF32-D3DA-484C-831C-92DF8796A425}" type="presParOf" srcId="{E650B536-16AC-4EC3-B47A-E3F81E4BAF28}" destId="{B1DD5F89-9458-47BF-91AA-A6CFAD44745F}" srcOrd="0" destOrd="0" presId="urn:microsoft.com/office/officeart/2005/8/layout/bProcess4#1"/>
    <dgm:cxn modelId="{D42BCE43-7704-4E21-9F9D-16AE883DB153}" type="presParOf" srcId="{E650B536-16AC-4EC3-B47A-E3F81E4BAF28}" destId="{14C9AFE8-DBB4-4F6B-9158-A05050985400}" srcOrd="1" destOrd="0" presId="urn:microsoft.com/office/officeart/2005/8/layout/bProcess4#1"/>
    <dgm:cxn modelId="{81AB0E42-43A0-4473-9D5F-73052EBCEB03}" type="presParOf" srcId="{B3D4514D-62A9-4690-A6EF-BE324F6A7579}" destId="{C203761E-CF41-4697-B44B-DBAA5DEB0883}" srcOrd="25" destOrd="0" presId="urn:microsoft.com/office/officeart/2005/8/layout/bProcess4#1"/>
    <dgm:cxn modelId="{27819DCF-3F5C-4D18-89B7-A71AEB26B9CA}" type="presParOf" srcId="{B3D4514D-62A9-4690-A6EF-BE324F6A7579}" destId="{BE1B47DB-B147-4C59-A6AF-6F256118C291}" srcOrd="26" destOrd="0" presId="urn:microsoft.com/office/officeart/2005/8/layout/bProcess4#1"/>
    <dgm:cxn modelId="{2B71C11D-1CA6-4F50-9303-48945478883D}" type="presParOf" srcId="{BE1B47DB-B147-4C59-A6AF-6F256118C291}" destId="{29445E38-37B8-45E4-A1FF-6DF5EFDE1E5C}" srcOrd="0" destOrd="0" presId="urn:microsoft.com/office/officeart/2005/8/layout/bProcess4#1"/>
    <dgm:cxn modelId="{3604034B-E7EA-4BC6-B242-763FD7B01F12}" type="presParOf" srcId="{BE1B47DB-B147-4C59-A6AF-6F256118C291}" destId="{99B44A0E-6028-4EBD-AD22-B4553D3F9F5C}" srcOrd="1" destOrd="0" presId="urn:microsoft.com/office/officeart/2005/8/layout/bProcess4#1"/>
    <dgm:cxn modelId="{77733870-F14F-462C-88B8-E99D1669DB6B}" type="presParOf" srcId="{B3D4514D-62A9-4690-A6EF-BE324F6A7579}" destId="{326184E4-8AB1-4F96-9CE4-2B5510563788}" srcOrd="27" destOrd="0" presId="urn:microsoft.com/office/officeart/2005/8/layout/bProcess4#1"/>
    <dgm:cxn modelId="{41961D86-852A-457D-8E1B-46ED66B570F1}" type="presParOf" srcId="{B3D4514D-62A9-4690-A6EF-BE324F6A7579}" destId="{3C6DAA5B-BB69-4DDB-9AA9-1A01897CAF79}" srcOrd="28" destOrd="0" presId="urn:microsoft.com/office/officeart/2005/8/layout/bProcess4#1"/>
    <dgm:cxn modelId="{9C00E723-E061-43EE-AD91-2804D283FB33}" type="presParOf" srcId="{3C6DAA5B-BB69-4DDB-9AA9-1A01897CAF79}" destId="{AAE27DE2-6F9F-44A0-B4AE-F773B9C5FEFC}" srcOrd="0" destOrd="0" presId="urn:microsoft.com/office/officeart/2005/8/layout/bProcess4#1"/>
    <dgm:cxn modelId="{7CF1EE07-CDCA-4316-B1D6-7529C19B111E}" type="presParOf" srcId="{3C6DAA5B-BB69-4DDB-9AA9-1A01897CAF79}" destId="{E7B2601B-EEC8-4981-849B-F588EFA7905E}" srcOrd="1" destOrd="0" presId="urn:microsoft.com/office/officeart/2005/8/layout/bProcess4#1"/>
    <dgm:cxn modelId="{DFCBF302-CD21-4056-A62C-FFF786ECDA5A}" type="presParOf" srcId="{B3D4514D-62A9-4690-A6EF-BE324F6A7579}" destId="{DD89390F-2E78-4613-82BD-ED3B7F5843F1}" srcOrd="29" destOrd="0" presId="urn:microsoft.com/office/officeart/2005/8/layout/bProcess4#1"/>
    <dgm:cxn modelId="{8D2636E2-0B9B-4C30-882E-91921A7323CB}" type="presParOf" srcId="{B3D4514D-62A9-4690-A6EF-BE324F6A7579}" destId="{50879089-FEF2-4951-ADD5-8AD59C468B53}" srcOrd="30" destOrd="0" presId="urn:microsoft.com/office/officeart/2005/8/layout/bProcess4#1"/>
    <dgm:cxn modelId="{A71302CE-9517-4F9F-BDE2-5E4233C5AB41}" type="presParOf" srcId="{50879089-FEF2-4951-ADD5-8AD59C468B53}" destId="{D9EC74EE-4A02-47B1-8A1C-190395DFCA2D}" srcOrd="0" destOrd="0" presId="urn:microsoft.com/office/officeart/2005/8/layout/bProcess4#1"/>
    <dgm:cxn modelId="{F09B5C1F-CFC2-4797-854A-E2EE155D93AA}" type="presParOf" srcId="{50879089-FEF2-4951-ADD5-8AD59C468B53}" destId="{9F11ECD6-60C6-4C1A-AED4-137C1C8A9269}" srcOrd="1" destOrd="0" presId="urn:microsoft.com/office/officeart/2005/8/layout/bProcess4#1"/>
    <dgm:cxn modelId="{FBE4CCB3-480A-49A9-AC6C-2BE92BA774A5}" type="presParOf" srcId="{B3D4514D-62A9-4690-A6EF-BE324F6A7579}" destId="{5C4CE692-40CF-4B6E-9DB3-19B3F6DCBBF9}" srcOrd="31" destOrd="0" presId="urn:microsoft.com/office/officeart/2005/8/layout/bProcess4#1"/>
    <dgm:cxn modelId="{EFB79BEB-B3C5-40EF-B4C2-4C27CD7F55C2}" type="presParOf" srcId="{B3D4514D-62A9-4690-A6EF-BE324F6A7579}" destId="{52C9FC21-586C-45FC-9466-6AEFCCF9C316}" srcOrd="32" destOrd="0" presId="urn:microsoft.com/office/officeart/2005/8/layout/bProcess4#1"/>
    <dgm:cxn modelId="{8B5AC0B8-32CD-40D3-A708-AC46F21BADB8}" type="presParOf" srcId="{52C9FC21-586C-45FC-9466-6AEFCCF9C316}" destId="{BE204F73-2535-4E0D-889C-59F6425B0AFB}" srcOrd="0" destOrd="0" presId="urn:microsoft.com/office/officeart/2005/8/layout/bProcess4#1"/>
    <dgm:cxn modelId="{91094BE2-FBB0-43B5-A3F9-83ABF5B24074}" type="presParOf" srcId="{52C9FC21-586C-45FC-9466-6AEFCCF9C316}" destId="{17B3ABF6-902E-492F-BD5C-3857B1898866}" srcOrd="1" destOrd="0" presId="urn:microsoft.com/office/officeart/2005/8/layout/bProcess4#1"/>
    <dgm:cxn modelId="{D81C802F-9C9F-41F3-8F4C-C5E9430334B0}" type="presParOf" srcId="{B3D4514D-62A9-4690-A6EF-BE324F6A7579}" destId="{148239ED-6C61-4C53-AD37-616C903A5832}" srcOrd="33" destOrd="0" presId="urn:microsoft.com/office/officeart/2005/8/layout/bProcess4#1"/>
    <dgm:cxn modelId="{46B0FF65-D103-46F3-B381-84C30D95B1AF}" type="presParOf" srcId="{B3D4514D-62A9-4690-A6EF-BE324F6A7579}" destId="{6ADD5816-B00E-4C4F-996C-4C44B597D052}" srcOrd="34" destOrd="0" presId="urn:microsoft.com/office/officeart/2005/8/layout/bProcess4#1"/>
    <dgm:cxn modelId="{C58AB19A-9739-4CDF-860F-0F5557E14A0D}" type="presParOf" srcId="{6ADD5816-B00E-4C4F-996C-4C44B597D052}" destId="{303FD410-E082-4E69-8ED6-A32118FB293B}" srcOrd="0" destOrd="0" presId="urn:microsoft.com/office/officeart/2005/8/layout/bProcess4#1"/>
    <dgm:cxn modelId="{0C63DBCE-A37C-45DF-BFDD-F84184AD23A0}" type="presParOf" srcId="{6ADD5816-B00E-4C4F-996C-4C44B597D052}" destId="{41D2C6C6-A456-43CC-AE7D-595D0AAA7BD3}" srcOrd="1" destOrd="0" presId="urn:microsoft.com/office/officeart/2005/8/layout/bProcess4#1"/>
    <dgm:cxn modelId="{1F3D0366-0BEA-4E0A-A51E-1133C8524CE1}" type="presParOf" srcId="{B3D4514D-62A9-4690-A6EF-BE324F6A7579}" destId="{17E5E113-4CE5-4249-AE1C-935BDF2B7FF5}" srcOrd="35" destOrd="0" presId="urn:microsoft.com/office/officeart/2005/8/layout/bProcess4#1"/>
    <dgm:cxn modelId="{F9E972B4-EABE-43D7-895F-3E29911B00D5}" type="presParOf" srcId="{B3D4514D-62A9-4690-A6EF-BE324F6A7579}" destId="{31C5CD94-2F57-4F52-835F-7AD9DDEA6668}" srcOrd="36" destOrd="0" presId="urn:microsoft.com/office/officeart/2005/8/layout/bProcess4#1"/>
    <dgm:cxn modelId="{D9EA8E4A-D5D0-4E5B-BEDD-75589D438D7E}" type="presParOf" srcId="{31C5CD94-2F57-4F52-835F-7AD9DDEA6668}" destId="{A0BE5B38-D8A9-463F-98AC-A18D07715F58}" srcOrd="0" destOrd="0" presId="urn:microsoft.com/office/officeart/2005/8/layout/bProcess4#1"/>
    <dgm:cxn modelId="{E6E17FF6-22AE-4813-B90B-D88EC12B947D}" type="presParOf" srcId="{31C5CD94-2F57-4F52-835F-7AD9DDEA6668}" destId="{555041B6-8F6B-492A-A4A3-389F7A14F49C}" srcOrd="1" destOrd="0" presId="urn:microsoft.com/office/officeart/2005/8/layout/bProcess4#1"/>
    <dgm:cxn modelId="{2CAAC169-4698-443D-82FE-806E1714A22D}" type="presParOf" srcId="{B3D4514D-62A9-4690-A6EF-BE324F6A7579}" destId="{CF9DBCBE-63DC-4F98-9FB8-AD589A56DDF0}" srcOrd="37" destOrd="0" presId="urn:microsoft.com/office/officeart/2005/8/layout/bProcess4#1"/>
    <dgm:cxn modelId="{6733AF4D-8F54-4A89-AE63-22B46434E68C}" type="presParOf" srcId="{B3D4514D-62A9-4690-A6EF-BE324F6A7579}" destId="{B4215661-B62C-4B8A-B229-ADAD54DC4B6A}" srcOrd="38" destOrd="0" presId="urn:microsoft.com/office/officeart/2005/8/layout/bProcess4#1"/>
    <dgm:cxn modelId="{46D7DAA5-9C63-4540-B96A-1F3A339762C9}" type="presParOf" srcId="{B4215661-B62C-4B8A-B229-ADAD54DC4B6A}" destId="{EB7EA56B-1C0B-4961-913F-5AE200708147}" srcOrd="0" destOrd="0" presId="urn:microsoft.com/office/officeart/2005/8/layout/bProcess4#1"/>
    <dgm:cxn modelId="{C240EBD8-A93A-4898-ADBF-1BC9BD0E77AE}" type="presParOf" srcId="{B4215661-B62C-4B8A-B229-ADAD54DC4B6A}" destId="{01FF01E1-CFBF-439D-B62E-BFFFE08A271E}" srcOrd="1" destOrd="0" presId="urn:microsoft.com/office/officeart/2005/8/layout/bProcess4#1"/>
    <dgm:cxn modelId="{0D6F2F2C-64E5-4646-B69F-8D4A19D1746E}" type="presParOf" srcId="{B3D4514D-62A9-4690-A6EF-BE324F6A7579}" destId="{11241373-F41B-46F9-8648-A9A150BA821A}" srcOrd="39" destOrd="0" presId="urn:microsoft.com/office/officeart/2005/8/layout/bProcess4#1"/>
    <dgm:cxn modelId="{E4893FE7-7555-4119-BA85-F9F55AC5467D}" type="presParOf" srcId="{B3D4514D-62A9-4690-A6EF-BE324F6A7579}" destId="{DD23B862-CCC7-4C2E-8458-A142BDEB5AB5}" srcOrd="40" destOrd="0" presId="urn:microsoft.com/office/officeart/2005/8/layout/bProcess4#1"/>
    <dgm:cxn modelId="{F2F27F06-B714-4975-B71E-6B27409BF918}" type="presParOf" srcId="{DD23B862-CCC7-4C2E-8458-A142BDEB5AB5}" destId="{89BD5A5F-9027-463A-BF41-CC6F3F847062}" srcOrd="0" destOrd="0" presId="urn:microsoft.com/office/officeart/2005/8/layout/bProcess4#1"/>
    <dgm:cxn modelId="{2A60F1CB-7F18-4B14-89BA-68DA1A354DE5}" type="presParOf" srcId="{DD23B862-CCC7-4C2E-8458-A142BDEB5AB5}" destId="{E7D1419D-90D0-43E1-A94D-D1E89E87430D}" srcOrd="1" destOrd="0" presId="urn:microsoft.com/office/officeart/2005/8/layout/bProcess4#1"/>
    <dgm:cxn modelId="{511B26F4-93CF-48A3-95B5-251D7342A8ED}" type="presParOf" srcId="{B3D4514D-62A9-4690-A6EF-BE324F6A7579}" destId="{6BB9A6FD-F75A-45F9-B2E8-59A9A1234F93}" srcOrd="41" destOrd="0" presId="urn:microsoft.com/office/officeart/2005/8/layout/bProcess4#1"/>
    <dgm:cxn modelId="{5D8ECF6B-43E3-4AC0-8C05-67BC27A98A42}" type="presParOf" srcId="{B3D4514D-62A9-4690-A6EF-BE324F6A7579}" destId="{829B5A4E-A0D0-481B-8033-FEC6536DAF94}" srcOrd="42" destOrd="0" presId="urn:microsoft.com/office/officeart/2005/8/layout/bProcess4#1"/>
    <dgm:cxn modelId="{CCB058CE-1F56-4708-BE36-69176AFE28F0}" type="presParOf" srcId="{829B5A4E-A0D0-481B-8033-FEC6536DAF94}" destId="{B4E79335-FF7A-47DE-BE34-EBC5069DB15F}" srcOrd="0" destOrd="0" presId="urn:microsoft.com/office/officeart/2005/8/layout/bProcess4#1"/>
    <dgm:cxn modelId="{32B7142D-9CA9-4664-BDEC-B8FFA3395A8D}" type="presParOf" srcId="{829B5A4E-A0D0-481B-8033-FEC6536DAF94}" destId="{99ECA2C0-BFD2-48D1-AAE4-6A8415B1CE1D}" srcOrd="1" destOrd="0" presId="urn:microsoft.com/office/officeart/2005/8/layout/bProcess4#1"/>
    <dgm:cxn modelId="{6FE238E3-99EB-47C5-853F-DBDAE70B69A1}" type="presParOf" srcId="{B3D4514D-62A9-4690-A6EF-BE324F6A7579}" destId="{70218EC0-95A3-47D5-89C1-4AF329EDC099}" srcOrd="43" destOrd="0" presId="urn:microsoft.com/office/officeart/2005/8/layout/bProcess4#1"/>
    <dgm:cxn modelId="{793FD8D2-A55C-42EE-BF0D-6F5082FF5C87}" type="presParOf" srcId="{B3D4514D-62A9-4690-A6EF-BE324F6A7579}" destId="{14E5C876-D7A8-4BCE-90CC-36A66CE06069}" srcOrd="44" destOrd="0" presId="urn:microsoft.com/office/officeart/2005/8/layout/bProcess4#1"/>
    <dgm:cxn modelId="{12CF731D-25BE-43DF-9E5F-914AA700F809}" type="presParOf" srcId="{14E5C876-D7A8-4BCE-90CC-36A66CE06069}" destId="{DA4131AF-1F35-4CBB-8990-87C1C6D6DF74}" srcOrd="0" destOrd="0" presId="urn:microsoft.com/office/officeart/2005/8/layout/bProcess4#1"/>
    <dgm:cxn modelId="{0330BDD1-DDB5-45D4-A028-ED0BE6486E45}" type="presParOf" srcId="{14E5C876-D7A8-4BCE-90CC-36A66CE06069}" destId="{AE30868E-6FDF-4A32-8E91-9AEA351D3026}" srcOrd="1" destOrd="0" presId="urn:microsoft.com/office/officeart/2005/8/layout/bProcess4#1"/>
    <dgm:cxn modelId="{9AB40576-E25F-442E-8845-41F822F348BB}" type="presParOf" srcId="{B3D4514D-62A9-4690-A6EF-BE324F6A7579}" destId="{64CD260A-875F-4E16-8876-07E44FE5D6A0}" srcOrd="45" destOrd="0" presId="urn:microsoft.com/office/officeart/2005/8/layout/bProcess4#1"/>
    <dgm:cxn modelId="{67BE71E9-8B6A-4C84-A0D3-2393030034CF}" type="presParOf" srcId="{B3D4514D-62A9-4690-A6EF-BE324F6A7579}" destId="{35FD6E59-6650-4FA4-A2D5-6D1F4872DD3B}" srcOrd="46" destOrd="0" presId="urn:microsoft.com/office/officeart/2005/8/layout/bProcess4#1"/>
    <dgm:cxn modelId="{9F25205C-2804-4552-9952-7BA9F2D4B29D}" type="presParOf" srcId="{35FD6E59-6650-4FA4-A2D5-6D1F4872DD3B}" destId="{89F87527-002F-4A64-95B1-2A2F7E6181D2}" srcOrd="0" destOrd="0" presId="urn:microsoft.com/office/officeart/2005/8/layout/bProcess4#1"/>
    <dgm:cxn modelId="{DEA9D058-0555-47EB-9A66-B03F4E729AE3}" type="presParOf" srcId="{35FD6E59-6650-4FA4-A2D5-6D1F4872DD3B}" destId="{586473B7-76D3-422F-B459-F384425C00EF}" srcOrd="1" destOrd="0" presId="urn:microsoft.com/office/officeart/2005/8/layout/bProcess4#1"/>
    <dgm:cxn modelId="{99381025-BC5C-46D4-ADED-E6D1CF257093}" type="presParOf" srcId="{B3D4514D-62A9-4690-A6EF-BE324F6A7579}" destId="{27D497F2-E786-4FC4-819D-EE05D70A93E9}" srcOrd="47" destOrd="0" presId="urn:microsoft.com/office/officeart/2005/8/layout/bProcess4#1"/>
    <dgm:cxn modelId="{38BE02B6-2700-402C-BEFE-6D0FA97B601D}" type="presParOf" srcId="{B3D4514D-62A9-4690-A6EF-BE324F6A7579}" destId="{9BA5CE0F-94AE-4628-9F29-BD8137C7C3E9}" srcOrd="48" destOrd="0" presId="urn:microsoft.com/office/officeart/2005/8/layout/bProcess4#1"/>
    <dgm:cxn modelId="{425EC94C-F43C-4F8C-B0F1-322424C8ABB7}" type="presParOf" srcId="{9BA5CE0F-94AE-4628-9F29-BD8137C7C3E9}" destId="{21BD2E1B-6B4B-4AF9-9BEC-26F66C375337}" srcOrd="0" destOrd="0" presId="urn:microsoft.com/office/officeart/2005/8/layout/bProcess4#1"/>
    <dgm:cxn modelId="{7C3D24F2-0DBB-42E4-BF65-06CC92525E10}" type="presParOf" srcId="{9BA5CE0F-94AE-4628-9F29-BD8137C7C3E9}" destId="{B30BE070-5BA8-4ADF-BB1C-539E92C3502F}" srcOrd="1" destOrd="0" presId="urn:microsoft.com/office/officeart/2005/8/layout/bProcess4#1"/>
    <dgm:cxn modelId="{829BDF6A-DB90-44C3-8E8C-B0F76BAF3614}" type="presParOf" srcId="{B3D4514D-62A9-4690-A6EF-BE324F6A7579}" destId="{7FDAAADA-C265-4B04-AFE9-90EC971EDA6E}" srcOrd="49" destOrd="0" presId="urn:microsoft.com/office/officeart/2005/8/layout/bProcess4#1"/>
    <dgm:cxn modelId="{51D9C96F-E429-4E4A-A5A0-A169F9A16E14}" type="presParOf" srcId="{B3D4514D-62A9-4690-A6EF-BE324F6A7579}" destId="{CB47D9A9-875B-431C-961E-B09D1C21AFCD}" srcOrd="50" destOrd="0" presId="urn:microsoft.com/office/officeart/2005/8/layout/bProcess4#1"/>
    <dgm:cxn modelId="{4CAF7D8D-2773-47E0-846A-342374DC0895}" type="presParOf" srcId="{CB47D9A9-875B-431C-961E-B09D1C21AFCD}" destId="{3B85D980-54A0-441F-AB5E-3C1D17932AFE}" srcOrd="0" destOrd="0" presId="urn:microsoft.com/office/officeart/2005/8/layout/bProcess4#1"/>
    <dgm:cxn modelId="{A21ED9AD-8A57-429A-8308-D5185042B3C7}" type="presParOf" srcId="{CB47D9A9-875B-431C-961E-B09D1C21AFCD}" destId="{3C857723-80C6-4A89-81EE-67A30A0235DA}" srcOrd="1" destOrd="0" presId="urn:microsoft.com/office/officeart/2005/8/layout/bProcess4#1"/>
    <dgm:cxn modelId="{A41779F6-7A86-4261-9AC4-1C90544AA9EB}" type="presParOf" srcId="{B3D4514D-62A9-4690-A6EF-BE324F6A7579}" destId="{C99DDCF5-0A4E-496A-957D-5423E0D3F8B6}" srcOrd="51" destOrd="0" presId="urn:microsoft.com/office/officeart/2005/8/layout/bProcess4#1"/>
    <dgm:cxn modelId="{CCE5C998-0395-4D2F-BED9-25F008C5429F}" type="presParOf" srcId="{B3D4514D-62A9-4690-A6EF-BE324F6A7579}" destId="{B8C5D9C5-C42F-4C93-9B0C-CB7F03EA63D9}" srcOrd="52" destOrd="0" presId="urn:microsoft.com/office/officeart/2005/8/layout/bProcess4#1"/>
    <dgm:cxn modelId="{2A27F28E-3F63-4D5D-8773-8284D88F7636}" type="presParOf" srcId="{B8C5D9C5-C42F-4C93-9B0C-CB7F03EA63D9}" destId="{D1950060-8B0E-4FB7-9C63-79F38A2ECA6F}" srcOrd="0" destOrd="0" presId="urn:microsoft.com/office/officeart/2005/8/layout/bProcess4#1"/>
    <dgm:cxn modelId="{B6121350-90EE-4BB0-9844-5E6EA201F538}" type="presParOf" srcId="{B8C5D9C5-C42F-4C93-9B0C-CB7F03EA63D9}" destId="{92060C4C-2D22-4168-AA00-9873C7834E58}" srcOrd="1" destOrd="0" presId="urn:microsoft.com/office/officeart/2005/8/layout/bProcess4#1"/>
    <dgm:cxn modelId="{759B2215-C40A-463B-B779-930EB8EADF4B}" type="presParOf" srcId="{B3D4514D-62A9-4690-A6EF-BE324F6A7579}" destId="{DFF14D2F-30F9-4164-95A4-2A4D07D46DBA}" srcOrd="53" destOrd="0" presId="urn:microsoft.com/office/officeart/2005/8/layout/bProcess4#1"/>
    <dgm:cxn modelId="{FEE71086-E1EB-47B2-AAC9-1B0D4AE25FEF}" type="presParOf" srcId="{B3D4514D-62A9-4690-A6EF-BE324F6A7579}" destId="{73A984B6-94E1-4017-BBD1-C9329ACF8F85}" srcOrd="54" destOrd="0" presId="urn:microsoft.com/office/officeart/2005/8/layout/bProcess4#1"/>
    <dgm:cxn modelId="{703E77DA-3D92-4BCB-858D-C54DAFC4E2D0}" type="presParOf" srcId="{73A984B6-94E1-4017-BBD1-C9329ACF8F85}" destId="{4E824716-0656-4149-AFAF-D37E7D7B6C13}" srcOrd="0" destOrd="0" presId="urn:microsoft.com/office/officeart/2005/8/layout/bProcess4#1"/>
    <dgm:cxn modelId="{563A890B-20C2-4287-9645-A12958EE8F5D}" type="presParOf" srcId="{73A984B6-94E1-4017-BBD1-C9329ACF8F85}" destId="{580DB064-0E3B-4EC7-8B0E-ADDF150B851B}" srcOrd="1" destOrd="0" presId="urn:microsoft.com/office/officeart/2005/8/layout/bProcess4#1"/>
    <dgm:cxn modelId="{EE88EC5A-B2A1-40DB-A457-55D038DF3DD1}" type="presParOf" srcId="{B3D4514D-62A9-4690-A6EF-BE324F6A7579}" destId="{1C4A1020-A45F-4A65-A623-11F523C5984F}" srcOrd="55" destOrd="0" presId="urn:microsoft.com/office/officeart/2005/8/layout/bProcess4#1"/>
    <dgm:cxn modelId="{596907BF-F647-434F-8BE2-5BD878E78D2D}" type="presParOf" srcId="{B3D4514D-62A9-4690-A6EF-BE324F6A7579}" destId="{5D3607EA-0F9B-487B-AF5F-F1D68C9D4755}" srcOrd="56" destOrd="0" presId="urn:microsoft.com/office/officeart/2005/8/layout/bProcess4#1"/>
    <dgm:cxn modelId="{6FB1CA39-6476-4981-A747-9BF8F2E7D1AF}" type="presParOf" srcId="{5D3607EA-0F9B-487B-AF5F-F1D68C9D4755}" destId="{9388F3A4-B0CF-47AA-9E89-7C7F2828A48A}" srcOrd="0" destOrd="0" presId="urn:microsoft.com/office/officeart/2005/8/layout/bProcess4#1"/>
    <dgm:cxn modelId="{39757B82-0635-4CFB-AC72-30EC8C75D290}" type="presParOf" srcId="{5D3607EA-0F9B-487B-AF5F-F1D68C9D4755}" destId="{1A380D22-B621-42EA-9FCB-5247D8230CAA}" srcOrd="1" destOrd="0" presId="urn:microsoft.com/office/officeart/2005/8/layout/bProcess4#1"/>
    <dgm:cxn modelId="{70CB6571-991C-41A0-999E-FB3FAD6A8579}" type="presParOf" srcId="{B3D4514D-62A9-4690-A6EF-BE324F6A7579}" destId="{6B00ABC4-745B-4E21-B9E2-8F1F94071A11}" srcOrd="57" destOrd="0" presId="urn:microsoft.com/office/officeart/2005/8/layout/bProcess4#1"/>
    <dgm:cxn modelId="{5E5C112A-4F8E-46E3-B1C2-CF1AB4F4C34F}" type="presParOf" srcId="{B3D4514D-62A9-4690-A6EF-BE324F6A7579}" destId="{A955A62C-86DF-4448-B7BD-C2694270EC7F}" srcOrd="58" destOrd="0" presId="urn:microsoft.com/office/officeart/2005/8/layout/bProcess4#1"/>
    <dgm:cxn modelId="{703C0251-E29D-49D6-AF35-FC3D8156FF36}" type="presParOf" srcId="{A955A62C-86DF-4448-B7BD-C2694270EC7F}" destId="{B47F2A66-1E61-4C9D-B1CB-EA5CD00856DC}" srcOrd="0" destOrd="0" presId="urn:microsoft.com/office/officeart/2005/8/layout/bProcess4#1"/>
    <dgm:cxn modelId="{01CF227C-0912-4E51-9A60-94EEB226638B}" type="presParOf" srcId="{A955A62C-86DF-4448-B7BD-C2694270EC7F}" destId="{91CE92C1-E5D2-42F2-AAE4-74FE3C95233C}" srcOrd="1" destOrd="0" presId="urn:microsoft.com/office/officeart/2005/8/layout/bProcess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C2808-4946-4D10-B3C6-CFECB6B88B69}"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606C32C2-2B81-43D2-8731-7AA5BC539E85}">
      <dgm:prSet phldrT="[文本]" phldr="0" custT="0"/>
      <dgm:spPr/>
      <dgm:t>
        <a:bodyPr vert="horz" wrap="square"/>
        <a:p>
          <a:pPr>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苏</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轼本人的家风</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6A930F7C-102B-4B74-A810-0EF8A77C9C80}" cxnId="{02CAB54F-928F-4DF0-BD85-D136DD2468D9}" type="parTrans">
      <dgm:prSet/>
      <dgm:spPr/>
      <dgm:t>
        <a:bodyPr/>
        <a:p>
          <a:endParaRPr lang="zh-CN" altLang="en-US"/>
        </a:p>
      </dgm:t>
    </dgm:pt>
    <dgm:pt modelId="{6834A72C-D888-4AEC-9D62-346A2EEC237F}" cxnId="{02CAB54F-928F-4DF0-BD85-D136DD2468D9}" type="sibTrans">
      <dgm:prSet/>
      <dgm:spPr/>
      <dgm:t>
        <a:bodyPr/>
        <a:p>
          <a:endParaRPr lang="zh-CN" altLang="en-US"/>
        </a:p>
      </dgm:t>
    </dgm:pt>
    <dgm:pt modelId="{9EB41CF7-2687-4840-AAF4-087A996B7653}">
      <dgm:prSet phldrT="[文本]" phldr="0" custT="0"/>
      <dgm:spPr/>
      <dgm:t>
        <a:bodyPr vert="horz" wrap="square"/>
        <a:p>
          <a:pPr>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乐</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善好施</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F725B255-70E4-4BF2-A614-1EEFDC4C0EBD}" cxnId="{5A413CAC-33CE-4A6E-8EE7-C8491314D547}" type="parTrans">
      <dgm:prSet/>
      <dgm:spPr/>
      <dgm:t>
        <a:bodyPr/>
        <a:p>
          <a:endParaRPr lang="zh-CN" altLang="en-US"/>
        </a:p>
      </dgm:t>
    </dgm:pt>
    <dgm:pt modelId="{BE024001-52C8-4377-9A93-EA2645AD60B3}" cxnId="{5A413CAC-33CE-4A6E-8EE7-C8491314D547}" type="sibTrans">
      <dgm:prSet/>
      <dgm:spPr/>
      <dgm:t>
        <a:bodyPr/>
        <a:p>
          <a:endParaRPr lang="zh-CN" altLang="en-US"/>
        </a:p>
      </dgm:t>
    </dgm:pt>
    <dgm:pt modelId="{1FD7F08B-44CE-4CDA-8621-DB00C9588F7D}">
      <dgm:prSet phldrT="[文本]" phldr="0" custT="0"/>
      <dgm:spPr/>
      <dgm:t>
        <a:bodyPr vert="horz" wrap="square"/>
        <a:p>
          <a:pPr>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cs typeface="微软雅黑" panose="020B0503020204020204" charset="-122"/>
              <a:sym typeface="+mn-ea"/>
            </a:rPr>
            <a:t>诗</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书传家 志存高远</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3006E1B4-77FC-4EBD-A8B7-17D26EF2CDA2}" cxnId="{EB72CC15-822D-4CEB-9549-2CA09DD2152E}" type="parTrans">
      <dgm:prSet/>
      <dgm:spPr/>
      <dgm:t>
        <a:bodyPr/>
        <a:p>
          <a:endParaRPr lang="zh-CN" altLang="en-US"/>
        </a:p>
      </dgm:t>
    </dgm:pt>
    <dgm:pt modelId="{397A3741-028F-425D-9B8D-8571BF64A664}" cxnId="{EB72CC15-822D-4CEB-9549-2CA09DD2152E}" type="sibTrans">
      <dgm:prSet/>
      <dgm:spPr/>
      <dgm:t>
        <a:bodyPr/>
        <a:p>
          <a:endParaRPr lang="zh-CN" altLang="en-US"/>
        </a:p>
      </dgm:t>
    </dgm:pt>
    <dgm:pt modelId="{31D1D303-25E8-4D32-91E3-085595839514}">
      <dgm:prSet phldrT="[文本]" phldr="0" custT="0"/>
      <dgm:spPr/>
      <dgm:t>
        <a:bodyPr vert="horz" wrap="square"/>
        <a:p>
          <a:pPr>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为政有德</a:t>
          </a:r>
          <a:r>
            <a:rPr lang="zh-CN" altLang="en-US" b="1">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dgm:t>
    </dgm:pt>
    <dgm:pt modelId="{E7143639-131F-4238-BF6C-40B660E1F12E}" cxnId="{42217A06-C30B-4300-82DA-5C678CAB4EA4}" type="parTrans">
      <dgm:prSet/>
      <dgm:spPr/>
      <dgm:t>
        <a:bodyPr/>
        <a:p>
          <a:endParaRPr lang="zh-CN" altLang="en-US"/>
        </a:p>
      </dgm:t>
    </dgm:pt>
    <dgm:pt modelId="{5A4727C6-0B9F-4DBB-9FD5-4817C9BACE96}" cxnId="{42217A06-C30B-4300-82DA-5C678CAB4EA4}" type="sibTrans">
      <dgm:prSet/>
      <dgm:spPr/>
      <dgm:t>
        <a:bodyPr/>
        <a:p>
          <a:endParaRPr lang="zh-CN" altLang="en-US"/>
        </a:p>
      </dgm:t>
    </dgm:pt>
    <dgm:pt modelId="{ACC556BC-B091-4088-80C6-AED14A312FB5}">
      <dgm:prSet phldrT="[文本]" phldr="0" custT="0"/>
      <dgm:spPr/>
      <dgm:t>
        <a:bodyPr vert="horz" wrap="square"/>
        <a:p>
          <a:pPr>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清</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白做人</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gm:t>
    </dgm:pt>
    <dgm:pt modelId="{D8C837FD-B8AC-4CC7-A639-B541B9D52215}" cxnId="{460757D8-D273-45A2-A255-D08C7EE126D5}" type="parTrans">
      <dgm:prSet/>
      <dgm:spPr/>
      <dgm:t>
        <a:bodyPr/>
        <a:p>
          <a:endParaRPr lang="zh-CN" altLang="en-US"/>
        </a:p>
      </dgm:t>
    </dgm:pt>
    <dgm:pt modelId="{F98D1FBC-D7A2-45AF-ABA0-D342C8F70BC4}" cxnId="{460757D8-D273-45A2-A255-D08C7EE126D5}" type="sibTrans">
      <dgm:prSet/>
      <dgm:spPr/>
      <dgm:t>
        <a:bodyPr/>
        <a:p>
          <a:endParaRPr lang="zh-CN" alt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pt>
    <dgm:pt modelId="{B49960C0-2478-4BCF-A9C0-745AB8F5088C}" type="pres">
      <dgm:prSet presAssocID="{606C32C2-2B81-43D2-8731-7AA5BC539E85}" presName="centerShape" presStyleLbl="node0" presStyleIdx="0" presStyleCnt="1"/>
      <dgm:spPr/>
    </dgm:pt>
    <dgm:pt modelId="{EC0B8BA3-D1A0-4681-887A-385E8DD367D4}" type="pres">
      <dgm:prSet presAssocID="{F725B255-70E4-4BF2-A614-1EEFDC4C0EBD}" presName="parTrans" presStyleLbl="sibTrans2D1" presStyleIdx="0" presStyleCnt="4"/>
      <dgm:spPr/>
    </dgm:pt>
    <dgm:pt modelId="{3EC7B1D9-2BD6-405A-B2BE-EE40634A0814}" type="pres">
      <dgm:prSet presAssocID="{F725B255-70E4-4BF2-A614-1EEFDC4C0EBD}" presName="connectorText" presStyleCnt="0"/>
      <dgm:spPr/>
    </dgm:pt>
    <dgm:pt modelId="{E439FB7C-643C-454F-9092-F27C7C66C5B0}" type="pres">
      <dgm:prSet presAssocID="{9EB41CF7-2687-4840-AAF4-087A996B7653}" presName="node" presStyleLbl="node1" presStyleIdx="0" presStyleCnt="4">
        <dgm:presLayoutVars>
          <dgm:bulletEnabled val="1"/>
        </dgm:presLayoutVars>
      </dgm:prSet>
      <dgm:spPr/>
    </dgm:pt>
    <dgm:pt modelId="{7B6555EF-08DC-4AF8-B351-7FF0D98BC600}" type="pres">
      <dgm:prSet presAssocID="{3006E1B4-77FC-4EBD-A8B7-17D26EF2CDA2}" presName="parTrans" presStyleLbl="sibTrans2D1" presStyleIdx="1" presStyleCnt="4"/>
      <dgm:spPr/>
    </dgm:pt>
    <dgm:pt modelId="{54D044D7-DDFF-4962-9EA3-1FA11B88BED4}" type="pres">
      <dgm:prSet presAssocID="{3006E1B4-77FC-4EBD-A8B7-17D26EF2CDA2}" presName="connectorText" presStyleCnt="0"/>
      <dgm:spPr/>
    </dgm:pt>
    <dgm:pt modelId="{DA72E5D4-62CF-433D-B5E8-B21F597C9891}" type="pres">
      <dgm:prSet presAssocID="{1FD7F08B-44CE-4CDA-8621-DB00C9588F7D}" presName="node" presStyleLbl="node1" presStyleIdx="1" presStyleCnt="4">
        <dgm:presLayoutVars>
          <dgm:bulletEnabled val="1"/>
        </dgm:presLayoutVars>
      </dgm:prSet>
      <dgm:spPr/>
    </dgm:pt>
    <dgm:pt modelId="{BAA4AF61-D85D-4172-B49F-287A0B9C89FD}" type="pres">
      <dgm:prSet presAssocID="{E7143639-131F-4238-BF6C-40B660E1F12E}" presName="parTrans" presStyleLbl="sibTrans2D1" presStyleIdx="2" presStyleCnt="4"/>
      <dgm:spPr/>
    </dgm:pt>
    <dgm:pt modelId="{0EA34702-5ACE-401D-9EDC-0AEAC90B2447}" type="pres">
      <dgm:prSet presAssocID="{E7143639-131F-4238-BF6C-40B660E1F12E}" presName="connectorText" presStyleCnt="0"/>
      <dgm:spPr/>
    </dgm:pt>
    <dgm:pt modelId="{9E9F3594-8892-41E8-B3EB-FCDEECCFF202}" type="pres">
      <dgm:prSet presAssocID="{31D1D303-25E8-4D32-91E3-085595839514}" presName="node" presStyleLbl="node1" presStyleIdx="2" presStyleCnt="4">
        <dgm:presLayoutVars>
          <dgm:bulletEnabled val="1"/>
        </dgm:presLayoutVars>
      </dgm:prSet>
      <dgm:spPr/>
    </dgm:pt>
    <dgm:pt modelId="{61326397-1233-4C08-8969-7FBCBC2B26B2}" type="pres">
      <dgm:prSet presAssocID="{D8C837FD-B8AC-4CC7-A639-B541B9D52215}" presName="parTrans" presStyleLbl="sibTrans2D1" presStyleIdx="3" presStyleCnt="4"/>
      <dgm:spPr/>
    </dgm:pt>
    <dgm:pt modelId="{6505D330-90B3-4BB2-8F76-B02E19E3B067}" type="pres">
      <dgm:prSet presAssocID="{D8C837FD-B8AC-4CC7-A639-B541B9D52215}" presName="connectorText" presStyleCnt="0"/>
      <dgm:spPr/>
    </dgm:pt>
    <dgm:pt modelId="{EFD94A1D-1705-44D4-9F71-52ACA21AC469}" type="pres">
      <dgm:prSet presAssocID="{ACC556BC-B091-4088-80C6-AED14A312FB5}" presName="node" presStyleLbl="node1" presStyleIdx="3" presStyleCnt="4">
        <dgm:presLayoutVars>
          <dgm:bulletEnabled val="1"/>
        </dgm:presLayoutVars>
      </dgm:prSet>
      <dgm:spPr/>
    </dgm:pt>
  </dgm:ptLst>
  <dgm:cxnLst>
    <dgm:cxn modelId="{02CAB54F-928F-4DF0-BD85-D136DD2468D9}" srcId="{E06C2808-4946-4D10-B3C6-CFECB6B88B69}" destId="{606C32C2-2B81-43D2-8731-7AA5BC539E85}" srcOrd="0" destOrd="0" parTransId="{6A930F7C-102B-4B74-A810-0EF8A77C9C80}" sibTransId="{6834A72C-D888-4AEC-9D62-346A2EEC237F}"/>
    <dgm:cxn modelId="{5A413CAC-33CE-4A6E-8EE7-C8491314D547}" srcId="{606C32C2-2B81-43D2-8731-7AA5BC539E85}" destId="{9EB41CF7-2687-4840-AAF4-087A996B7653}" srcOrd="0" destOrd="0" parTransId="{F725B255-70E4-4BF2-A614-1EEFDC4C0EBD}" sibTransId="{BE024001-52C8-4377-9A93-EA2645AD60B3}"/>
    <dgm:cxn modelId="{EB72CC15-822D-4CEB-9549-2CA09DD2152E}" srcId="{606C32C2-2B81-43D2-8731-7AA5BC539E85}" destId="{1FD7F08B-44CE-4CDA-8621-DB00C9588F7D}" srcOrd="1" destOrd="0" parTransId="{3006E1B4-77FC-4EBD-A8B7-17D26EF2CDA2}" sibTransId="{397A3741-028F-425D-9B8D-8571BF64A664}"/>
    <dgm:cxn modelId="{42217A06-C30B-4300-82DA-5C678CAB4EA4}" srcId="{606C32C2-2B81-43D2-8731-7AA5BC539E85}" destId="{31D1D303-25E8-4D32-91E3-085595839514}" srcOrd="2" destOrd="0" parTransId="{E7143639-131F-4238-BF6C-40B660E1F12E}" sibTransId="{5A4727C6-0B9F-4DBB-9FD5-4817C9BACE96}"/>
    <dgm:cxn modelId="{460757D8-D273-45A2-A255-D08C7EE126D5}" srcId="{606C32C2-2B81-43D2-8731-7AA5BC539E85}" destId="{ACC556BC-B091-4088-80C6-AED14A312FB5}" srcOrd="3" destOrd="0" parTransId="{D8C837FD-B8AC-4CC7-A639-B541B9D52215}" sibTransId="{F98D1FBC-D7A2-45AF-ABA0-D342C8F70BC4}"/>
    <dgm:cxn modelId="{932FAE5E-1D71-4DFB-9968-56CEBC4D2444}" type="presOf" srcId="{E06C2808-4946-4D10-B3C6-CFECB6B88B69}" destId="{3159887D-BC34-4F44-B574-5DC0809E4A70}" srcOrd="0" destOrd="0" presId="urn:microsoft.com/office/officeart/2005/8/layout/radial5"/>
    <dgm:cxn modelId="{0F1C9067-C049-4BBD-8D72-B40A79B2DF3A}" type="presParOf" srcId="{3159887D-BC34-4F44-B574-5DC0809E4A70}" destId="{B49960C0-2478-4BCF-A9C0-745AB8F5088C}" srcOrd="0" destOrd="0" presId="urn:microsoft.com/office/officeart/2005/8/layout/radial5"/>
    <dgm:cxn modelId="{469EA417-824E-4D3E-AAA4-BA254A2FF3D8}" type="presOf" srcId="{606C32C2-2B81-43D2-8731-7AA5BC539E85}" destId="{B49960C0-2478-4BCF-A9C0-745AB8F5088C}" srcOrd="0" destOrd="0" presId="urn:microsoft.com/office/officeart/2005/8/layout/radial5"/>
    <dgm:cxn modelId="{6FA5454B-A356-426C-B3D3-B9A275121536}" type="presParOf" srcId="{3159887D-BC34-4F44-B574-5DC0809E4A70}" destId="{EC0B8BA3-D1A0-4681-887A-385E8DD367D4}" srcOrd="1" destOrd="0" presId="urn:microsoft.com/office/officeart/2005/8/layout/radial5"/>
    <dgm:cxn modelId="{B1742F06-DB54-4755-B9A4-4A513E64CFD6}" type="presOf" srcId="{F725B255-70E4-4BF2-A614-1EEFDC4C0EBD}" destId="{EC0B8BA3-D1A0-4681-887A-385E8DD367D4}" srcOrd="0" destOrd="0" presId="urn:microsoft.com/office/officeart/2005/8/layout/radial5"/>
    <dgm:cxn modelId="{892EFD79-D5C7-449D-A7FC-A8E360BF14E5}" type="presParOf" srcId="{EC0B8BA3-D1A0-4681-887A-385E8DD367D4}" destId="{3EC7B1D9-2BD6-405A-B2BE-EE40634A0814}" srcOrd="0" destOrd="1" presId="urn:microsoft.com/office/officeart/2005/8/layout/radial5"/>
    <dgm:cxn modelId="{59204B92-3D68-43CB-A3DC-A08F80825A96}" type="presOf" srcId="{F725B255-70E4-4BF2-A614-1EEFDC4C0EBD}" destId="{3EC7B1D9-2BD6-405A-B2BE-EE40634A0814}" srcOrd="1" destOrd="0" presId="urn:microsoft.com/office/officeart/2005/8/layout/radial5"/>
    <dgm:cxn modelId="{8CA32C32-65B7-41E2-A7CD-CC15BB0F41EC}" type="presParOf" srcId="{3159887D-BC34-4F44-B574-5DC0809E4A70}" destId="{E439FB7C-643C-454F-9092-F27C7C66C5B0}" srcOrd="2" destOrd="0" presId="urn:microsoft.com/office/officeart/2005/8/layout/radial5"/>
    <dgm:cxn modelId="{F56659D6-BB5A-4EED-9A1A-B9F9DC4AF67E}" type="presOf" srcId="{9EB41CF7-2687-4840-AAF4-087A996B7653}" destId="{E439FB7C-643C-454F-9092-F27C7C66C5B0}" srcOrd="0" destOrd="0" presId="urn:microsoft.com/office/officeart/2005/8/layout/radial5"/>
    <dgm:cxn modelId="{E4803952-5B5D-4BD5-AC9D-A2A7007C2923}" type="presParOf" srcId="{3159887D-BC34-4F44-B574-5DC0809E4A70}" destId="{7B6555EF-08DC-4AF8-B351-7FF0D98BC600}" srcOrd="3" destOrd="0" presId="urn:microsoft.com/office/officeart/2005/8/layout/radial5"/>
    <dgm:cxn modelId="{79FC93EB-99FE-45E2-99D3-5F6E9EBE130F}" type="presOf" srcId="{3006E1B4-77FC-4EBD-A8B7-17D26EF2CDA2}" destId="{7B6555EF-08DC-4AF8-B351-7FF0D98BC600}" srcOrd="0" destOrd="0" presId="urn:microsoft.com/office/officeart/2005/8/layout/radial5"/>
    <dgm:cxn modelId="{8AA0788E-27C7-47FA-881D-3FB7B5B1E321}" type="presParOf" srcId="{7B6555EF-08DC-4AF8-B351-7FF0D98BC600}" destId="{54D044D7-DDFF-4962-9EA3-1FA11B88BED4}" srcOrd="0" destOrd="3" presId="urn:microsoft.com/office/officeart/2005/8/layout/radial5"/>
    <dgm:cxn modelId="{505777FE-CA1E-44B7-B66A-44A06733E542}" type="presOf" srcId="{3006E1B4-77FC-4EBD-A8B7-17D26EF2CDA2}" destId="{54D044D7-DDFF-4962-9EA3-1FA11B88BED4}" srcOrd="1" destOrd="0" presId="urn:microsoft.com/office/officeart/2005/8/layout/radial5"/>
    <dgm:cxn modelId="{4FA8C14F-89A6-419A-A732-D5C20EF6DAD7}" type="presParOf" srcId="{3159887D-BC34-4F44-B574-5DC0809E4A70}" destId="{DA72E5D4-62CF-433D-B5E8-B21F597C9891}" srcOrd="4" destOrd="0" presId="urn:microsoft.com/office/officeart/2005/8/layout/radial5"/>
    <dgm:cxn modelId="{8F7DB4F0-6D53-4573-B406-C3A99D22D688}" type="presOf" srcId="{1FD7F08B-44CE-4CDA-8621-DB00C9588F7D}" destId="{DA72E5D4-62CF-433D-B5E8-B21F597C9891}" srcOrd="0" destOrd="0" presId="urn:microsoft.com/office/officeart/2005/8/layout/radial5"/>
    <dgm:cxn modelId="{5CA19539-C464-4F7D-A780-75313A47F8D4}" type="presParOf" srcId="{3159887D-BC34-4F44-B574-5DC0809E4A70}" destId="{BAA4AF61-D85D-4172-B49F-287A0B9C89FD}" srcOrd="5" destOrd="0" presId="urn:microsoft.com/office/officeart/2005/8/layout/radial5"/>
    <dgm:cxn modelId="{500736E1-2989-4D14-B58F-C0F016170C75}" type="presOf" srcId="{E7143639-131F-4238-BF6C-40B660E1F12E}" destId="{BAA4AF61-D85D-4172-B49F-287A0B9C89FD}" srcOrd="0" destOrd="0" presId="urn:microsoft.com/office/officeart/2005/8/layout/radial5"/>
    <dgm:cxn modelId="{DC0B8937-5116-4963-AD18-8C4D01EA6EAC}" type="presParOf" srcId="{BAA4AF61-D85D-4172-B49F-287A0B9C89FD}" destId="{0EA34702-5ACE-401D-9EDC-0AEAC90B2447}" srcOrd="0" destOrd="5" presId="urn:microsoft.com/office/officeart/2005/8/layout/radial5"/>
    <dgm:cxn modelId="{856BC02F-A100-4714-BB3A-D0ACB930033E}" type="presOf" srcId="{E7143639-131F-4238-BF6C-40B660E1F12E}" destId="{0EA34702-5ACE-401D-9EDC-0AEAC90B2447}" srcOrd="1" destOrd="0" presId="urn:microsoft.com/office/officeart/2005/8/layout/radial5"/>
    <dgm:cxn modelId="{66F6A0F2-5E5F-4FC8-AC2E-51AE87B6D3B6}" type="presParOf" srcId="{3159887D-BC34-4F44-B574-5DC0809E4A70}" destId="{9E9F3594-8892-41E8-B3EB-FCDEECCFF202}" srcOrd="6" destOrd="0" presId="urn:microsoft.com/office/officeart/2005/8/layout/radial5"/>
    <dgm:cxn modelId="{16E4BB9D-4E9C-4964-9737-2ADE61DE5DFD}" type="presOf" srcId="{31D1D303-25E8-4D32-91E3-085595839514}" destId="{9E9F3594-8892-41E8-B3EB-FCDEECCFF202}" srcOrd="0" destOrd="0" presId="urn:microsoft.com/office/officeart/2005/8/layout/radial5"/>
    <dgm:cxn modelId="{912231F9-92D0-4063-9FF3-B36CD100D8CA}" type="presParOf" srcId="{3159887D-BC34-4F44-B574-5DC0809E4A70}" destId="{61326397-1233-4C08-8969-7FBCBC2B26B2}" srcOrd="7" destOrd="0" presId="urn:microsoft.com/office/officeart/2005/8/layout/radial5"/>
    <dgm:cxn modelId="{7F5E5545-4EB8-4444-AABC-99C0C5363B97}" type="presOf" srcId="{D8C837FD-B8AC-4CC7-A639-B541B9D52215}" destId="{61326397-1233-4C08-8969-7FBCBC2B26B2}" srcOrd="0" destOrd="0" presId="urn:microsoft.com/office/officeart/2005/8/layout/radial5"/>
    <dgm:cxn modelId="{FF87CD80-7457-452E-8FE6-8CA1A002B178}" type="presParOf" srcId="{61326397-1233-4C08-8969-7FBCBC2B26B2}" destId="{6505D330-90B3-4BB2-8F76-B02E19E3B067}" srcOrd="0" destOrd="7" presId="urn:microsoft.com/office/officeart/2005/8/layout/radial5"/>
    <dgm:cxn modelId="{C28FBBD1-8699-4B4B-9C65-9CC1D1DBC113}" type="presOf" srcId="{D8C837FD-B8AC-4CC7-A639-B541B9D52215}" destId="{6505D330-90B3-4BB2-8F76-B02E19E3B067}" srcOrd="1" destOrd="0" presId="urn:microsoft.com/office/officeart/2005/8/layout/radial5"/>
    <dgm:cxn modelId="{BD6270D6-75D3-4392-92A7-4C8CD7ADA7BB}" type="presParOf" srcId="{3159887D-BC34-4F44-B574-5DC0809E4A70}" destId="{EFD94A1D-1705-44D4-9F71-52ACA21AC469}" srcOrd="8" destOrd="0" presId="urn:microsoft.com/office/officeart/2005/8/layout/radial5"/>
    <dgm:cxn modelId="{F2DBFB07-8AA6-462B-AED7-7FB3DC4572E6}" type="presOf" srcId="{ACC556BC-B091-4088-80C6-AED14A312FB5}" destId="{EFD94A1D-1705-44D4-9F71-52ACA21AC469}"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918C3-3D03-4D88-8739-DDD47E60F8AF}" type="doc">
      <dgm:prSet loTypeId="list" loCatId="list" qsTypeId="urn:microsoft.com/office/officeart/2005/8/quickstyle/simple1#4" qsCatId="simple" csTypeId="urn:microsoft.com/office/officeart/2005/8/colors/accent1_2#4" csCatId="accent1" phldr="1"/>
      <dgm:spPr/>
      <dgm:t>
        <a:bodyPr/>
        <a:lstStyle/>
        <a:p>
          <a:endParaRPr lang="zh-CN" altLang="en-US"/>
        </a:p>
      </dgm:t>
    </dgm:pt>
    <dgm:pt modelId="{328FC0FB-F38C-40D9-BB26-7F26C43ADD77}">
      <dgm:prSet phldrT="[文本]" phldr="0" custT="1"/>
      <dgm:spPr/>
      <dgm:t>
        <a:bodyPr vert="horz" wrap="square"/>
        <a:p>
          <a:pPr>
            <a:lnSpc>
              <a:spcPct val="100000"/>
            </a:lnSpc>
            <a:spcBef>
              <a:spcPct val="0"/>
            </a:spcBef>
            <a:spcAft>
              <a:spcPct val="35000"/>
            </a:spcAft>
          </a:pPr>
          <a:r>
            <a:rPr lang="zh-CN" altLang="zh-CN" sz="2000" b="1" dirty="0" smtClean="0">
              <a:solidFill>
                <a:schemeClr val="tx1"/>
              </a:solidFill>
              <a:latin typeface="微软雅黑" panose="020B0503020204020204" charset="-122"/>
              <a:ea typeface="微软雅黑" panose="020B0503020204020204" charset="-122"/>
            </a:rPr>
            <a:t>中央文明委</a:t>
          </a:r>
          <a:r>
            <a:rPr lang="zh-CN" altLang="zh-CN" sz="2000" b="1" dirty="0" smtClean="0">
              <a:solidFill>
                <a:schemeClr val="tx1"/>
              </a:solidFill>
              <a:latin typeface="微软雅黑" panose="020B0503020204020204" charset="-122"/>
              <a:ea typeface="微软雅黑" panose="020B0503020204020204" charset="-122"/>
            </a:rPr>
            <a:t/>
          </a:r>
          <a:endParaRPr lang="zh-CN" altLang="zh-CN" sz="2000" b="1" dirty="0" smtClean="0">
            <a:solidFill>
              <a:schemeClr val="tx1"/>
            </a:solidFill>
            <a:latin typeface="微软雅黑" panose="020B0503020204020204" charset="-122"/>
            <a:ea typeface="微软雅黑" panose="020B0503020204020204" charset="-122"/>
          </a:endParaRPr>
        </a:p>
      </dgm:t>
    </dgm:pt>
    <dgm:pt modelId="{4E09761A-E53E-41C6-9DD7-E7064918BE27}" cxnId="{5F665CF5-F471-4EE2-9129-6AF03BC78C4E}" type="parTrans">
      <dgm:prSet/>
      <dgm:spPr/>
      <dgm:t>
        <a:bodyPr/>
        <a:lstStyle/>
        <a:p>
          <a:endParaRPr lang="zh-CN" altLang="en-US"/>
        </a:p>
      </dgm:t>
    </dgm:pt>
    <dgm:pt modelId="{87FCC6C7-6E06-41AF-8856-7F0175BCD17F}" cxnId="{5F665CF5-F471-4EE2-9129-6AF03BC78C4E}" type="sibTrans">
      <dgm:prSet/>
      <dgm:spPr/>
      <dgm:t>
        <a:bodyPr/>
        <a:lstStyle/>
        <a:p>
          <a:endParaRPr lang="zh-CN" altLang="en-US"/>
        </a:p>
      </dgm:t>
    </dgm:pt>
    <dgm:pt modelId="{90812F76-8AEE-4E9E-A9F0-4DCA893107B4}">
      <dgm:prSet phldrT="[文本]" phldr="0" custT="1"/>
      <dgm:spPr/>
      <dgm:t>
        <a:bodyPr vert="horz" wrap="square"/>
        <a:p>
          <a:pPr>
            <a:lnSpc>
              <a:spcPct val="100000"/>
            </a:lnSpc>
            <a:spcBef>
              <a:spcPct val="0"/>
            </a:spcBef>
            <a:spcAft>
              <a:spcPct val="15000"/>
            </a:spcAft>
          </a:pPr>
          <a:r>
            <a:rPr lang="en-US" altLang="zh-CN" sz="1600" b="1" dirty="0" smtClean="0">
              <a:latin typeface="微软雅黑" panose="020B0503020204020204" charset="-122"/>
              <a:ea typeface="微软雅黑" panose="020B0503020204020204" charset="-122"/>
              <a:cs typeface="微软雅黑" panose="020B0503020204020204" charset="-122"/>
            </a:rPr>
            <a:t>2016</a:t>
          </a:r>
          <a:r>
            <a:rPr lang="zh-CN" altLang="zh-CN" sz="1600" b="1" dirty="0" smtClean="0">
              <a:latin typeface="微软雅黑" panose="020B0503020204020204" charset="-122"/>
              <a:ea typeface="微软雅黑" panose="020B0503020204020204" charset="-122"/>
              <a:cs typeface="微软雅黑" panose="020B0503020204020204" charset="-122"/>
            </a:rPr>
            <a:t>年</a:t>
          </a:r>
          <a:r>
            <a:rPr lang="zh-CN" altLang="en-US" sz="1600" b="1" dirty="0" smtClean="0">
              <a:latin typeface="微软雅黑" panose="020B0503020204020204" charset="-122"/>
              <a:ea typeface="微软雅黑" panose="020B0503020204020204" charset="-122"/>
              <a:cs typeface="微软雅黑" panose="020B0503020204020204" charset="-122"/>
            </a:rPr>
            <a:t>和</a:t>
          </a:r>
          <a:r>
            <a:rPr lang="en-US" altLang="zh-CN" sz="1600" b="1" dirty="0" smtClean="0">
              <a:latin typeface="微软雅黑" panose="020B0503020204020204" charset="-122"/>
              <a:ea typeface="微软雅黑" panose="020B0503020204020204" charset="-122"/>
              <a:cs typeface="微软雅黑" panose="020B0503020204020204" charset="-122"/>
            </a:rPr>
            <a:t>2020</a:t>
          </a:r>
          <a:r>
            <a:rPr lang="zh-CN" altLang="en-US" sz="1600" b="1" dirty="0" smtClean="0">
              <a:latin typeface="微软雅黑" panose="020B0503020204020204" charset="-122"/>
              <a:ea typeface="微软雅黑" panose="020B0503020204020204" charset="-122"/>
              <a:cs typeface="微软雅黑" panose="020B0503020204020204" charset="-122"/>
            </a:rPr>
            <a:t>年</a:t>
          </a:r>
          <a:r>
            <a:rPr lang="zh-CN" altLang="zh-CN" sz="1600" b="1" dirty="0" smtClean="0">
              <a:latin typeface="微软雅黑" panose="020B0503020204020204" charset="-122"/>
              <a:ea typeface="微软雅黑" panose="020B0503020204020204" charset="-122"/>
              <a:cs typeface="微软雅黑" panose="020B0503020204020204" charset="-122"/>
            </a:rPr>
            <a:t>开展</a:t>
          </a:r>
          <a:r>
            <a:rPr lang="zh-CN" altLang="en-US" sz="1600" b="1" dirty="0" smtClean="0">
              <a:latin typeface="微软雅黑" panose="020B0503020204020204" charset="-122"/>
              <a:ea typeface="微软雅黑" panose="020B0503020204020204" charset="-122"/>
              <a:cs typeface="微软雅黑" panose="020B0503020204020204" charset="-122"/>
            </a:rPr>
            <a:t>两届</a:t>
          </a:r>
          <a:r>
            <a:rPr lang="zh-CN" altLang="zh-CN" sz="1600" b="1" dirty="0" smtClean="0">
              <a:latin typeface="微软雅黑" panose="020B0503020204020204" charset="-122"/>
              <a:ea typeface="微软雅黑" panose="020B0503020204020204" charset="-122"/>
              <a:cs typeface="微软雅黑" panose="020B0503020204020204" charset="-122"/>
            </a:rPr>
            <a:t>届全国文明家庭评选表彰</a:t>
          </a:r>
          <a:r>
            <a:rPr lang="zh-CN" altLang="zh-CN" sz="1600" b="1" dirty="0" smtClean="0">
              <a:latin typeface="微软雅黑" panose="020B0503020204020204" charset="-122"/>
              <a:ea typeface="微软雅黑" panose="020B0503020204020204" charset="-122"/>
              <a:cs typeface="微软雅黑" panose="020B0503020204020204" charset="-122"/>
            </a:rPr>
            <a:t>活动</a:t>
          </a:r>
          <a:r>
            <a:rPr lang="zh-CN" altLang="en-US" sz="1600" b="1" dirty="0" smtClean="0">
              <a:latin typeface="微软雅黑" panose="020B0503020204020204" charset="-122"/>
              <a:ea typeface="微软雅黑" panose="020B0503020204020204" charset="-122"/>
              <a:cs typeface="微软雅黑" panose="020B0503020204020204" charset="-122"/>
            </a:rPr>
            <a:t>全国文。明家庭荣誉称号是家庭文明建设的最高荣誉。</a:t>
          </a:r>
          <a:r>
            <a:rPr lang="zh-CN" altLang="en-US" sz="1600" b="1" dirty="0" smtClean="0">
              <a:latin typeface="微软雅黑" panose="020B0503020204020204" charset="-122"/>
              <a:ea typeface="微软雅黑" panose="020B0503020204020204" charset="-122"/>
              <a:cs typeface="微软雅黑" panose="020B0503020204020204" charset="-122"/>
            </a:rPr>
            <a:t/>
          </a:r>
          <a:endParaRPr lang="zh-CN" altLang="en-US" sz="1600" b="1" dirty="0" smtClean="0">
            <a:latin typeface="微软雅黑" panose="020B0503020204020204" charset="-122"/>
            <a:ea typeface="微软雅黑" panose="020B0503020204020204" charset="-122"/>
            <a:cs typeface="微软雅黑" panose="020B0503020204020204" charset="-122"/>
          </a:endParaRPr>
        </a:p>
      </dgm:t>
    </dgm:pt>
    <dgm:pt modelId="{F2C20195-A496-4711-A88F-E569C04D82A5}" cxnId="{A427CCA7-EB89-40F0-83CC-0DC6CB0CDFDF}" type="parTrans">
      <dgm:prSet/>
      <dgm:spPr/>
      <dgm:t>
        <a:bodyPr/>
        <a:lstStyle/>
        <a:p>
          <a:endParaRPr lang="zh-CN" altLang="en-US"/>
        </a:p>
      </dgm:t>
    </dgm:pt>
    <dgm:pt modelId="{92DACB53-22F8-4F8D-AF1C-8753358080FB}" cxnId="{A427CCA7-EB89-40F0-83CC-0DC6CB0CDFDF}" type="sibTrans">
      <dgm:prSet/>
      <dgm:spPr/>
      <dgm:t>
        <a:bodyPr/>
        <a:lstStyle/>
        <a:p>
          <a:endParaRPr lang="zh-CN" altLang="en-US"/>
        </a:p>
      </dgm:t>
    </dgm:pt>
    <dgm:pt modelId="{FC7D8780-69D5-4F72-BCE5-17D2419D371B}">
      <dgm:prSet phldr="0" custT="1"/>
      <dgm:spPr/>
      <dgm:t>
        <a:bodyPr vert="horz" wrap="square"/>
        <a:p>
          <a:pPr>
            <a:lnSpc>
              <a:spcPct val="100000"/>
            </a:lnSpc>
            <a:spcBef>
              <a:spcPct val="0"/>
            </a:spcBef>
            <a:spcAft>
              <a:spcPct val="15000"/>
            </a:spcAft>
          </a:pPr>
          <a:r>
            <a:rPr lang="zh-CN" sz="1600" b="1" dirty="0" smtClean="0">
              <a:latin typeface="微软雅黑" panose="020B0503020204020204" charset="-122"/>
              <a:ea typeface="微软雅黑" panose="020B0503020204020204" charset="-122"/>
              <a:cs typeface="微软雅黑" panose="020B0503020204020204" charset="-122"/>
            </a:rPr>
            <a:t>《全国未成年人思想道德建设工作测评体系》和《操作手册》进行修订，将</a:t>
          </a:r>
          <a:r>
            <a:rPr lang="en-US" sz="1600" b="1" dirty="0" smtClean="0">
              <a:latin typeface="微软雅黑" panose="020B0503020204020204" charset="-122"/>
              <a:ea typeface="微软雅黑" panose="020B0503020204020204" charset="-122"/>
              <a:cs typeface="微软雅黑" panose="020B0503020204020204" charset="-122"/>
            </a:rPr>
            <a:t>“</a:t>
          </a:r>
          <a:r>
            <a:rPr lang="zh-CN" sz="1600" b="1" dirty="0" smtClean="0">
              <a:latin typeface="微软雅黑" panose="020B0503020204020204" charset="-122"/>
              <a:ea typeface="微软雅黑" panose="020B0503020204020204" charset="-122"/>
              <a:cs typeface="微软雅黑" panose="020B0503020204020204" charset="-122"/>
            </a:rPr>
            <a:t>家庭教育和社会教育</a:t>
          </a:r>
          <a:r>
            <a:rPr lang="en-US" sz="1600" b="1" dirty="0" smtClean="0">
              <a:latin typeface="微软雅黑" panose="020B0503020204020204" charset="-122"/>
              <a:ea typeface="微软雅黑" panose="020B0503020204020204" charset="-122"/>
              <a:cs typeface="微软雅黑" panose="020B0503020204020204" charset="-122"/>
            </a:rPr>
            <a:t>”</a:t>
          </a:r>
          <a:r>
            <a:rPr lang="zh-CN" sz="1600" b="1" dirty="0" smtClean="0">
              <a:latin typeface="微软雅黑" panose="020B0503020204020204" charset="-122"/>
              <a:ea typeface="微软雅黑" panose="020B0503020204020204" charset="-122"/>
              <a:cs typeface="微软雅黑" panose="020B0503020204020204" charset="-122"/>
            </a:rPr>
            <a:t>作为一级指标。</a:t>
          </a:r>
          <a:r>
            <a:rPr lang="zh-CN" altLang="en-US" sz="1600" b="1" dirty="0">
              <a:latin typeface="微软雅黑" panose="020B0503020204020204" charset="-122"/>
              <a:ea typeface="微软雅黑" panose="020B0503020204020204" charset="-122"/>
              <a:cs typeface="微软雅黑" panose="020B0503020204020204" charset="-122"/>
            </a:rPr>
            <a:t/>
          </a:r>
          <a:endParaRPr lang="zh-CN" altLang="en-US" sz="1600" b="1" dirty="0">
            <a:latin typeface="微软雅黑" panose="020B0503020204020204" charset="-122"/>
            <a:ea typeface="微软雅黑" panose="020B0503020204020204" charset="-122"/>
            <a:cs typeface="微软雅黑" panose="020B0503020204020204" charset="-122"/>
          </a:endParaRPr>
        </a:p>
      </dgm:t>
    </dgm:pt>
    <dgm:pt modelId="{7A5C0C56-6DC7-4CA2-9F68-D8CB3DB5547C}" cxnId="{F610853B-F2AE-4519-83B7-FA486521B0AC}" type="parTrans">
      <dgm:prSet/>
      <dgm:spPr/>
    </dgm:pt>
    <dgm:pt modelId="{CFDC1510-D26B-4DFC-BCA6-AB2F20CC607C}" cxnId="{F610853B-F2AE-4519-83B7-FA486521B0AC}" type="sibTrans">
      <dgm:prSet/>
      <dgm:spPr/>
    </dgm:pt>
    <dgm:pt modelId="{2796683D-9657-4B48-A044-9E3765947501}">
      <dgm:prSet phldrT="[文本]" phldr="0" custT="1"/>
      <dgm:spPr/>
      <dgm:t>
        <a:bodyPr vert="horz" wrap="square"/>
        <a:p>
          <a:pPr>
            <a:lnSpc>
              <a:spcPct val="100000"/>
            </a:lnSpc>
            <a:spcBef>
              <a:spcPct val="0"/>
            </a:spcBef>
            <a:spcAft>
              <a:spcPct val="35000"/>
            </a:spcAft>
          </a:pPr>
          <a:r>
            <a:rPr lang="zh-CN" altLang="en-US" sz="2000" b="1" dirty="0" smtClean="0">
              <a:solidFill>
                <a:schemeClr val="tx1"/>
              </a:solidFill>
              <a:latin typeface="微软雅黑" panose="020B0503020204020204" charset="-122"/>
              <a:ea typeface="微软雅黑" panose="020B0503020204020204" charset="-122"/>
            </a:rPr>
            <a:t>宣传部门</a:t>
          </a:r>
          <a:r>
            <a:rPr lang="zh-CN" altLang="en-US" sz="2000" b="1" dirty="0" smtClean="0">
              <a:solidFill>
                <a:schemeClr val="tx1"/>
              </a:solidFill>
              <a:latin typeface="微软雅黑" panose="020B0503020204020204" charset="-122"/>
              <a:ea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endParaRPr>
        </a:p>
      </dgm:t>
    </dgm:pt>
    <dgm:pt modelId="{6B8C65D1-61AE-4B51-A371-CBE3FA83095A}" cxnId="{8C8B718B-C542-48E6-A483-5E089624848A}" type="parTrans">
      <dgm:prSet/>
      <dgm:spPr/>
      <dgm:t>
        <a:bodyPr/>
        <a:lstStyle/>
        <a:p>
          <a:endParaRPr lang="zh-CN" altLang="en-US"/>
        </a:p>
      </dgm:t>
    </dgm:pt>
    <dgm:pt modelId="{09A1CBE1-462A-41EB-AC7D-F738B63F458D}" cxnId="{8C8B718B-C542-48E6-A483-5E089624848A}" type="sibTrans">
      <dgm:prSet/>
      <dgm:spPr/>
      <dgm:t>
        <a:bodyPr/>
        <a:lstStyle/>
        <a:p>
          <a:endParaRPr lang="zh-CN" altLang="en-US"/>
        </a:p>
      </dgm:t>
    </dgm:pt>
    <dgm:pt modelId="{F9261F7A-6EA0-4911-A006-7F82743B4459}">
      <dgm:prSet phldrT="[文本]" phldr="0" custT="1"/>
      <dgm:spPr/>
      <dgm:t>
        <a:bodyPr vert="horz" wrap="square"/>
        <a:p>
          <a:pPr>
            <a:lnSpc>
              <a:spcPct val="100000"/>
            </a:lnSpc>
            <a:spcBef>
              <a:spcPct val="0"/>
            </a:spcBef>
            <a:spcAft>
              <a:spcPct val="15000"/>
            </a:spcAft>
          </a:pPr>
          <a:r>
            <a:rPr lang="zh-CN" altLang="en-US" sz="2000" b="1" dirty="0" smtClean="0">
              <a:latin typeface="微软雅黑" panose="020B0503020204020204" charset="-122"/>
              <a:ea typeface="微软雅黑" panose="020B0503020204020204" charset="-122"/>
            </a:rPr>
            <a:t>各级党委宣传和新闻出版广电部门进一步发挥统筹协调和指导督促作用，将家庭家教家风作为日常宣传重点，纳入各级党委讲师团宣讲内容。</a:t>
          </a:r>
          <a:r>
            <a:rPr lang="en-US" altLang="zh-CN" sz="2000" b="1" dirty="0" smtClean="0">
              <a:latin typeface="微软雅黑" panose="020B0503020204020204" charset="-122"/>
              <a:ea typeface="微软雅黑" panose="020B0503020204020204" charset="-122"/>
            </a:rPr>
            <a:t/>
          </a:r>
          <a:endParaRPr lang="en-US" altLang="zh-CN" sz="2000" b="1" dirty="0" smtClean="0">
            <a:latin typeface="微软雅黑" panose="020B0503020204020204" charset="-122"/>
            <a:ea typeface="微软雅黑" panose="020B0503020204020204" charset="-122"/>
          </a:endParaRPr>
        </a:p>
      </dgm:t>
    </dgm:pt>
    <dgm:pt modelId="{AE79FB93-7093-4B43-ABB2-644B2DB54AEF}" cxnId="{393E012B-3285-4851-B8C8-A1CCB31D6E86}" type="parTrans">
      <dgm:prSet/>
      <dgm:spPr/>
      <dgm:t>
        <a:bodyPr/>
        <a:lstStyle/>
        <a:p>
          <a:endParaRPr lang="zh-CN" altLang="en-US"/>
        </a:p>
      </dgm:t>
    </dgm:pt>
    <dgm:pt modelId="{1B97A884-0F4A-4CD3-86BD-74C6BEF6C289}" cxnId="{393E012B-3285-4851-B8C8-A1CCB31D6E86}" type="sibTrans">
      <dgm:prSet/>
      <dgm:spPr/>
      <dgm:t>
        <a:bodyPr/>
        <a:lstStyle/>
        <a:p>
          <a:endParaRPr lang="zh-CN" altLang="en-US"/>
        </a:p>
      </dgm:t>
    </dgm:pt>
    <dgm:pt modelId="{36029122-5957-4837-9202-4E9EE113BC6A}" type="pres">
      <dgm:prSet presAssocID="{8EF918C3-3D03-4D88-8739-DDD47E60F8AF}" presName="Name0" presStyleCnt="0">
        <dgm:presLayoutVars>
          <dgm:dir/>
          <dgm:animLvl val="lvl"/>
          <dgm:resizeHandles val="exact"/>
        </dgm:presLayoutVars>
      </dgm:prSet>
      <dgm:spPr/>
      <dgm:t>
        <a:bodyPr/>
        <a:lstStyle/>
        <a:p>
          <a:endParaRPr lang="zh-CN" altLang="en-US"/>
        </a:p>
      </dgm:t>
    </dgm:pt>
    <dgm:pt modelId="{3FEF221C-DDD3-4C29-9EA5-77776C9AD8CB}" type="pres">
      <dgm:prSet presAssocID="{328FC0FB-F38C-40D9-BB26-7F26C43ADD77}" presName="composite" presStyleCnt="0"/>
      <dgm:spPr/>
    </dgm:pt>
    <dgm:pt modelId="{41465250-A134-4F7A-A82D-AFF2CA407F26}" type="pres">
      <dgm:prSet presAssocID="{328FC0FB-F38C-40D9-BB26-7F26C43ADD77}" presName="parTx" presStyleLbl="alignNode1" presStyleIdx="0" presStyleCnt="2">
        <dgm:presLayoutVars>
          <dgm:chMax val="0"/>
          <dgm:chPref val="0"/>
          <dgm:bulletEnabled val="1"/>
        </dgm:presLayoutVars>
      </dgm:prSet>
      <dgm:spPr/>
      <dgm:t>
        <a:bodyPr/>
        <a:lstStyle/>
        <a:p>
          <a:endParaRPr lang="zh-CN" altLang="en-US"/>
        </a:p>
      </dgm:t>
    </dgm:pt>
    <dgm:pt modelId="{75E552CD-6BB4-4995-906B-93CEEBE701FE}" type="pres">
      <dgm:prSet presAssocID="{328FC0FB-F38C-40D9-BB26-7F26C43ADD77}" presName="desTx" presStyleLbl="alignAccFollowNode1" presStyleIdx="0" presStyleCnt="2">
        <dgm:presLayoutVars>
          <dgm:bulletEnabled val="1"/>
        </dgm:presLayoutVars>
      </dgm:prSet>
      <dgm:spPr/>
      <dgm:t>
        <a:bodyPr/>
        <a:lstStyle/>
        <a:p>
          <a:endParaRPr lang="zh-CN" altLang="en-US"/>
        </a:p>
      </dgm:t>
    </dgm:pt>
    <dgm:pt modelId="{3F568182-52F4-4FE0-8AFE-3ABA911BB771}" type="pres">
      <dgm:prSet presAssocID="{87FCC6C7-6E06-41AF-8856-7F0175BCD17F}" presName="space" presStyleCnt="0"/>
      <dgm:spPr/>
    </dgm:pt>
    <dgm:pt modelId="{41360BE6-F143-4740-B39E-3903E0CF658C}" type="pres">
      <dgm:prSet presAssocID="{2796683D-9657-4B48-A044-9E3765947501}" presName="composite" presStyleCnt="0"/>
      <dgm:spPr/>
    </dgm:pt>
    <dgm:pt modelId="{5DBB0F8A-7FEF-4789-962C-B0163F5CCE3C}" type="pres">
      <dgm:prSet presAssocID="{2796683D-9657-4B48-A044-9E3765947501}" presName="parTx" presStyleLbl="alignNode1" presStyleIdx="1" presStyleCnt="2">
        <dgm:presLayoutVars>
          <dgm:chMax val="0"/>
          <dgm:chPref val="0"/>
          <dgm:bulletEnabled val="1"/>
        </dgm:presLayoutVars>
      </dgm:prSet>
      <dgm:spPr/>
      <dgm:t>
        <a:bodyPr/>
        <a:lstStyle/>
        <a:p>
          <a:endParaRPr lang="zh-CN" altLang="en-US"/>
        </a:p>
      </dgm:t>
    </dgm:pt>
    <dgm:pt modelId="{7533428E-0E62-4166-A34D-DD3B75CA59C9}" type="pres">
      <dgm:prSet presAssocID="{2796683D-9657-4B48-A044-9E3765947501}" presName="desTx" presStyleLbl="alignAccFollowNode1" presStyleIdx="1" presStyleCnt="2">
        <dgm:presLayoutVars>
          <dgm:bulletEnabled val="1"/>
        </dgm:presLayoutVars>
      </dgm:prSet>
      <dgm:spPr/>
      <dgm:t>
        <a:bodyPr/>
        <a:lstStyle/>
        <a:p>
          <a:endParaRPr lang="zh-CN" altLang="en-US"/>
        </a:p>
      </dgm:t>
    </dgm:pt>
  </dgm:ptLst>
  <dgm:cxnLst>
    <dgm:cxn modelId="{5F665CF5-F471-4EE2-9129-6AF03BC78C4E}" srcId="{8EF918C3-3D03-4D88-8739-DDD47E60F8AF}" destId="{328FC0FB-F38C-40D9-BB26-7F26C43ADD77}" srcOrd="0" destOrd="0" parTransId="{4E09761A-E53E-41C6-9DD7-E7064918BE27}" sibTransId="{87FCC6C7-6E06-41AF-8856-7F0175BCD17F}"/>
    <dgm:cxn modelId="{A427CCA7-EB89-40F0-83CC-0DC6CB0CDFDF}" srcId="{328FC0FB-F38C-40D9-BB26-7F26C43ADD77}" destId="{90812F76-8AEE-4E9E-A9F0-4DCA893107B4}" srcOrd="0" destOrd="0" parTransId="{F2C20195-A496-4711-A88F-E569C04D82A5}" sibTransId="{92DACB53-22F8-4F8D-AF1C-8753358080FB}"/>
    <dgm:cxn modelId="{F610853B-F2AE-4519-83B7-FA486521B0AC}" srcId="{328FC0FB-F38C-40D9-BB26-7F26C43ADD77}" destId="{FC7D8780-69D5-4F72-BCE5-17D2419D371B}" srcOrd="1" destOrd="0" parTransId="{7A5C0C56-6DC7-4CA2-9F68-D8CB3DB5547C}" sibTransId="{CFDC1510-D26B-4DFC-BCA6-AB2F20CC607C}"/>
    <dgm:cxn modelId="{8C8B718B-C542-48E6-A483-5E089624848A}" srcId="{8EF918C3-3D03-4D88-8739-DDD47E60F8AF}" destId="{2796683D-9657-4B48-A044-9E3765947501}" srcOrd="1" destOrd="0" parTransId="{6B8C65D1-61AE-4B51-A371-CBE3FA83095A}" sibTransId="{09A1CBE1-462A-41EB-AC7D-F738B63F458D}"/>
    <dgm:cxn modelId="{393E012B-3285-4851-B8C8-A1CCB31D6E86}" srcId="{2796683D-9657-4B48-A044-9E3765947501}" destId="{F9261F7A-6EA0-4911-A006-7F82743B4459}" srcOrd="0" destOrd="1" parTransId="{AE79FB93-7093-4B43-ABB2-644B2DB54AEF}" sibTransId="{1B97A884-0F4A-4CD3-86BD-74C6BEF6C289}"/>
    <dgm:cxn modelId="{ACB430E0-6692-41C3-927C-B81316735E0A}" type="presOf" srcId="{8EF918C3-3D03-4D88-8739-DDD47E60F8AF}" destId="{36029122-5957-4837-9202-4E9EE113BC6A}" srcOrd="0" destOrd="0" presId="urn:microsoft.com/office/officeart/2005/8/layout/hList1"/>
    <dgm:cxn modelId="{D9B3C9EA-2761-42EB-9EC1-6810F835A704}" type="presParOf" srcId="{36029122-5957-4837-9202-4E9EE113BC6A}" destId="{3FEF221C-DDD3-4C29-9EA5-77776C9AD8CB}" srcOrd="0" destOrd="0" presId="urn:microsoft.com/office/officeart/2005/8/layout/hList1"/>
    <dgm:cxn modelId="{24544779-F032-4C58-9C23-37112FC78060}" type="presParOf" srcId="{3FEF221C-DDD3-4C29-9EA5-77776C9AD8CB}" destId="{41465250-A134-4F7A-A82D-AFF2CA407F26}" srcOrd="0" destOrd="0" presId="urn:microsoft.com/office/officeart/2005/8/layout/hList1"/>
    <dgm:cxn modelId="{10C62137-1EBF-4B93-99E3-427C203D31AF}" type="presOf" srcId="{328FC0FB-F38C-40D9-BB26-7F26C43ADD77}" destId="{41465250-A134-4F7A-A82D-AFF2CA407F26}" srcOrd="0" destOrd="0" presId="urn:microsoft.com/office/officeart/2005/8/layout/hList1"/>
    <dgm:cxn modelId="{04470CF3-3B18-4892-B1B7-8D671D466927}" type="presParOf" srcId="{3FEF221C-DDD3-4C29-9EA5-77776C9AD8CB}" destId="{75E552CD-6BB4-4995-906B-93CEEBE701FE}" srcOrd="1" destOrd="0" presId="urn:microsoft.com/office/officeart/2005/8/layout/hList1"/>
    <dgm:cxn modelId="{4A10E3FF-3C16-42A4-9365-2993C79DF39C}" type="presOf" srcId="{90812F76-8AEE-4E9E-A9F0-4DCA893107B4}" destId="{75E552CD-6BB4-4995-906B-93CEEBE701FE}" srcOrd="0" destOrd="0" presId="urn:microsoft.com/office/officeart/2005/8/layout/hList1"/>
    <dgm:cxn modelId="{FF6D59E9-4F82-4C78-BD3E-D22F1C0A7B61}" type="presOf" srcId="{FC7D8780-69D5-4F72-BCE5-17D2419D371B}" destId="{75E552CD-6BB4-4995-906B-93CEEBE701FE}" srcOrd="0" destOrd="1" presId="urn:microsoft.com/office/officeart/2005/8/layout/hList1"/>
    <dgm:cxn modelId="{5C26005B-6E5E-4528-9B32-776EF17CB1B4}" type="presParOf" srcId="{36029122-5957-4837-9202-4E9EE113BC6A}" destId="{3F568182-52F4-4FE0-8AFE-3ABA911BB771}" srcOrd="1" destOrd="0" presId="urn:microsoft.com/office/officeart/2005/8/layout/hList1"/>
    <dgm:cxn modelId="{F34D8DEA-7C9C-4AFC-8F6C-7E52320FE29F}" type="presParOf" srcId="{36029122-5957-4837-9202-4E9EE113BC6A}" destId="{41360BE6-F143-4740-B39E-3903E0CF658C}" srcOrd="2" destOrd="0" presId="urn:microsoft.com/office/officeart/2005/8/layout/hList1"/>
    <dgm:cxn modelId="{BCE11803-FA47-4AA8-AA3F-AC424C7F4D5D}" type="presParOf" srcId="{41360BE6-F143-4740-B39E-3903E0CF658C}" destId="{5DBB0F8A-7FEF-4789-962C-B0163F5CCE3C}" srcOrd="0" destOrd="2" presId="urn:microsoft.com/office/officeart/2005/8/layout/hList1"/>
    <dgm:cxn modelId="{B4F6B282-A486-4FD1-9505-0EDA3B2FDF25}" type="presOf" srcId="{2796683D-9657-4B48-A044-9E3765947501}" destId="{5DBB0F8A-7FEF-4789-962C-B0163F5CCE3C}" srcOrd="0" destOrd="0" presId="urn:microsoft.com/office/officeart/2005/8/layout/hList1"/>
    <dgm:cxn modelId="{018F7F9E-925D-4A1F-A3CC-E50A4FB72E5B}" type="presParOf" srcId="{41360BE6-F143-4740-B39E-3903E0CF658C}" destId="{7533428E-0E62-4166-A34D-DD3B75CA59C9}" srcOrd="1" destOrd="2" presId="urn:microsoft.com/office/officeart/2005/8/layout/hList1"/>
    <dgm:cxn modelId="{E0D1D9C0-C63A-427D-B178-D465AF35428B}" type="presOf" srcId="{F9261F7A-6EA0-4911-A006-7F82743B4459}" destId="{7533428E-0E62-4166-A34D-DD3B75CA59C9}"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535C3-AEC6-421A-B5F4-EFAD34B48DC3}" type="doc">
      <dgm:prSet loTypeId="list" loCatId="list" qsTypeId="urn:microsoft.com/office/officeart/2005/8/quickstyle/simple1#2" qsCatId="simple" csTypeId="urn:microsoft.com/office/officeart/2005/8/colors/accent1_2#2" csCatId="accent1" phldr="1"/>
      <dgm:spPr/>
      <dgm:t>
        <a:bodyPr/>
        <a:lstStyle/>
        <a:p>
          <a:endParaRPr lang="zh-CN" altLang="en-US"/>
        </a:p>
      </dgm:t>
    </dgm:pt>
    <dgm:pt modelId="{280E17DB-89DE-4B50-B09B-5697F7B59BAA}">
      <dgm:prSet phldrT="[文本]" phldr="0" custT="0"/>
      <dgm:spPr/>
      <dgm:t>
        <a:bodyPr vert="horz" wrap="square"/>
        <a:p>
          <a:pPr>
            <a:lnSpc>
              <a:spcPct val="100000"/>
            </a:lnSpc>
            <a:spcBef>
              <a:spcPct val="0"/>
            </a:spcBef>
            <a:spcAft>
              <a:spcPct val="35000"/>
            </a:spcAft>
          </a:pPr>
          <a:r>
            <a:rPr lang="zh-CN" b="1" dirty="0" smtClean="0">
              <a:solidFill>
                <a:schemeClr val="tx1"/>
              </a:solidFill>
              <a:latin typeface="微软雅黑" panose="020B0503020204020204" charset="-122"/>
              <a:ea typeface="微软雅黑" panose="020B0503020204020204" charset="-122"/>
            </a:rPr>
            <a:t>国务院妇女儿童工作委员会</a:t>
          </a: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dgm:t>
    </dgm:pt>
    <dgm:pt modelId="{1435A1A6-34AB-44B2-BFDD-CC4EB79C4188}" cxnId="{4F9CA6E1-F866-4280-B4EC-969F8CFD41BA}" type="parTrans">
      <dgm:prSet/>
      <dgm:spPr/>
      <dgm:t>
        <a:bodyPr/>
        <a:lstStyle/>
        <a:p>
          <a:endParaRPr lang="zh-CN" altLang="en-US"/>
        </a:p>
      </dgm:t>
    </dgm:pt>
    <dgm:pt modelId="{307FB8DA-D27A-482E-B453-9AEA0E3FFD6A}" cxnId="{4F9CA6E1-F866-4280-B4EC-969F8CFD41BA}" type="sibTrans">
      <dgm:prSet/>
      <dgm:spPr/>
      <dgm:t>
        <a:bodyPr/>
        <a:lstStyle/>
        <a:p>
          <a:endParaRPr lang="zh-CN" altLang="en-US"/>
        </a:p>
      </dgm:t>
    </dgm:pt>
    <dgm:pt modelId="{1122C652-E697-4648-81CA-2E59AE49D9FD}">
      <dgm:prSet phldrT="[文本]"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cs typeface="微软雅黑" panose="020B0503020204020204" charset="-122"/>
            </a:rPr>
            <a:t>制定新一轮《中国妇女发展纲要》（</a:t>
          </a:r>
          <a:r>
            <a:rPr lang="en-US" b="1" dirty="0" smtClean="0">
              <a:latin typeface="微软雅黑" panose="020B0503020204020204" charset="-122"/>
              <a:ea typeface="微软雅黑" panose="020B0503020204020204" charset="-122"/>
              <a:cs typeface="微软雅黑" panose="020B0503020204020204" charset="-122"/>
            </a:rPr>
            <a:t>2021-2023</a:t>
          </a:r>
          <a:r>
            <a:rPr lang="zh-CN" b="1" dirty="0" smtClean="0">
              <a:latin typeface="微软雅黑" panose="020B0503020204020204" charset="-122"/>
              <a:ea typeface="微软雅黑" panose="020B0503020204020204" charset="-122"/>
              <a:cs typeface="微软雅黑" panose="020B0503020204020204" charset="-122"/>
            </a:rPr>
            <a:t>）专门新增“家庭目标”。</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93B3981F-0D0A-4E56-BB63-CFBD8FC5CDBB}" cxnId="{D673C9BB-83F7-4598-9ACE-6F04A9B78562}" type="parTrans">
      <dgm:prSet/>
      <dgm:spPr/>
      <dgm:t>
        <a:bodyPr/>
        <a:lstStyle/>
        <a:p>
          <a:endParaRPr lang="zh-CN" altLang="en-US"/>
        </a:p>
      </dgm:t>
    </dgm:pt>
    <dgm:pt modelId="{3EE97A4C-A820-4610-945A-4CF8AD0642F7}" cxnId="{D673C9BB-83F7-4598-9ACE-6F04A9B78562}" type="sibTrans">
      <dgm:prSet/>
      <dgm:spPr/>
      <dgm:t>
        <a:bodyPr/>
        <a:lstStyle/>
        <a:p>
          <a:endParaRPr lang="zh-CN" altLang="en-US"/>
        </a:p>
      </dgm:t>
    </dgm:pt>
    <dgm:pt modelId="{6C0BC249-8CA8-4FE2-834B-27E2A8EE09A3}">
      <dgm:prSet phldrT="[文本]" phldr="0" custT="1"/>
      <dgm:spPr/>
      <dgm:t>
        <a:bodyPr vert="horz" wrap="square"/>
        <a:p>
          <a:pPr>
            <a:lnSpc>
              <a:spcPct val="100000"/>
            </a:lnSpc>
            <a:spcBef>
              <a:spcPct val="0"/>
            </a:spcBef>
            <a:spcAft>
              <a:spcPct val="35000"/>
            </a:spcAft>
          </a:pPr>
          <a:r>
            <a:rPr lang="zh-CN" sz="1800" b="1" dirty="0" smtClean="0">
              <a:solidFill>
                <a:schemeClr val="tx1"/>
              </a:solidFill>
              <a:latin typeface="微软雅黑" panose="020B0503020204020204" charset="-122"/>
              <a:ea typeface="微软雅黑" panose="020B0503020204020204" charset="-122"/>
            </a:rPr>
            <a:t>教育部门</a:t>
          </a:r>
          <a:r>
            <a:rPr lang="zh-CN" altLang="en-US" sz="1800" b="1" dirty="0" smtClean="0">
              <a:solidFill>
                <a:schemeClr val="tx1"/>
              </a:solidFill>
              <a:latin typeface="微软雅黑" panose="020B0503020204020204" charset="-122"/>
              <a:ea typeface="微软雅黑" panose="020B0503020204020204" charset="-122"/>
            </a:rPr>
            <a:t/>
          </a:r>
          <a:endParaRPr lang="zh-CN" altLang="en-US" sz="1800" b="1" dirty="0" smtClean="0">
            <a:solidFill>
              <a:schemeClr val="tx1"/>
            </a:solidFill>
            <a:latin typeface="微软雅黑" panose="020B0503020204020204" charset="-122"/>
            <a:ea typeface="微软雅黑" panose="020B0503020204020204" charset="-122"/>
          </a:endParaRPr>
        </a:p>
      </dgm:t>
    </dgm:pt>
    <dgm:pt modelId="{3C6B1643-3E05-4E0A-9DFF-3815E938970E}" cxnId="{928235D4-15BB-4695-AD9A-2633626C912B}" type="parTrans">
      <dgm:prSet/>
      <dgm:spPr/>
      <dgm:t>
        <a:bodyPr/>
        <a:lstStyle/>
        <a:p>
          <a:endParaRPr lang="zh-CN" altLang="en-US"/>
        </a:p>
      </dgm:t>
    </dgm:pt>
    <dgm:pt modelId="{91D1EB96-3C5D-4F06-B98A-D2C5FC96F9C6}" cxnId="{928235D4-15BB-4695-AD9A-2633626C912B}" type="sibTrans">
      <dgm:prSet/>
      <dgm:spPr/>
      <dgm:t>
        <a:bodyPr/>
        <a:lstStyle/>
        <a:p>
          <a:endParaRPr lang="zh-CN" altLang="en-US"/>
        </a:p>
      </dgm:t>
    </dgm:pt>
    <dgm:pt modelId="{B3DBE7A7-AFF0-439F-A033-A31C6FCFB2CB}">
      <dgm:prSet phldrT="[文本]"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rPr>
            <a:t>主导建立家庭、学校、社会三位一体的教育网络，开展深入城乡的家庭教育指导</a:t>
          </a:r>
          <a:r>
            <a:rPr lang="zh-CN" b="1" dirty="0" smtClean="0">
              <a:latin typeface="微软雅黑" panose="020B0503020204020204" charset="-122"/>
              <a:ea typeface="微软雅黑" panose="020B0503020204020204" charset="-122"/>
            </a:rPr>
            <a:t>工作</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4A379B07-E019-4B51-B956-9036363620C8}" cxnId="{5F1266E7-6A42-48E3-A68A-A69A913F2E4C}" type="parTrans">
      <dgm:prSet/>
      <dgm:spPr/>
      <dgm:t>
        <a:bodyPr/>
        <a:lstStyle/>
        <a:p>
          <a:endParaRPr lang="zh-CN" altLang="en-US"/>
        </a:p>
      </dgm:t>
    </dgm:pt>
    <dgm:pt modelId="{9F05FD6E-F91A-4979-9213-C34AB0A1E086}" cxnId="{5F1266E7-6A42-48E3-A68A-A69A913F2E4C}" type="sibTrans">
      <dgm:prSet/>
      <dgm:spPr/>
      <dgm:t>
        <a:bodyPr/>
        <a:lstStyle/>
        <a:p>
          <a:endParaRPr lang="zh-CN" altLang="en-US"/>
        </a:p>
      </dgm:t>
    </dgm:pt>
    <dgm:pt modelId="{0DBD2147-7FE4-4983-8C87-1A7D8264243E}">
      <dgm:prSet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rPr>
            <a:t>命名一批全国家庭教育创新实践基地，推动了家庭教育指导工作规范化。</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7593C1B0-8801-4D77-AF46-323561335163}" cxnId="{9A23123E-B202-4ABD-8161-5BC4C57A3B7F}" type="parTrans">
      <dgm:prSet/>
      <dgm:spPr/>
    </dgm:pt>
    <dgm:pt modelId="{B1703BFE-EDA1-402A-9C49-E8174B3A2E7D}" cxnId="{9A23123E-B202-4ABD-8161-5BC4C57A3B7F}" type="sibTrans">
      <dgm:prSet/>
      <dgm:spPr/>
    </dgm:pt>
    <dgm:pt modelId="{67C919D2-BD71-40E7-B891-01A543725A79}">
      <dgm:prSet phldr="0" custT="0"/>
      <dgm:spPr/>
      <dgm:t>
        <a:bodyPr vert="horz" wrap="square"/>
        <a:p>
          <a:pPr>
            <a:lnSpc>
              <a:spcPct val="100000"/>
            </a:lnSpc>
            <a:spcBef>
              <a:spcPct val="0"/>
            </a:spcBef>
            <a:spcAft>
              <a:spcPct val="15000"/>
            </a:spcAft>
          </a:pP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C01CED34-D20E-4C11-9A80-411DEA484E38}" cxnId="{D8599420-5C0A-4B13-B757-3E6B6EDA0752}" type="parTrans">
      <dgm:prSet/>
      <dgm:spPr/>
    </dgm:pt>
    <dgm:pt modelId="{5FC63C81-D642-4AA6-87E5-E0C275D64D91}" cxnId="{D8599420-5C0A-4B13-B757-3E6B6EDA0752}" type="sibTrans">
      <dgm:prSet/>
      <dgm:spPr/>
    </dgm:pt>
    <dgm:pt modelId="{B0FE6AE4-50E4-4EB4-97E7-155F75479251}">
      <dgm:prSet phldrT="[文本]" phldr="0" custT="1"/>
      <dgm:spPr/>
      <dgm:t>
        <a:bodyPr vert="horz" wrap="square"/>
        <a:p>
          <a:pPr>
            <a:lnSpc>
              <a:spcPct val="100000"/>
            </a:lnSpc>
            <a:spcBef>
              <a:spcPct val="0"/>
            </a:spcBef>
            <a:spcAft>
              <a:spcPct val="35000"/>
            </a:spcAft>
          </a:pPr>
          <a:r>
            <a:rPr lang="zh-CN" sz="1800" b="1" dirty="0" smtClean="0">
              <a:solidFill>
                <a:schemeClr val="tx1"/>
              </a:solidFill>
              <a:latin typeface="微软雅黑" panose="020B0503020204020204" charset="-122"/>
              <a:ea typeface="微软雅黑" panose="020B0503020204020204" charset="-122"/>
            </a:rPr>
            <a:t>司法部门</a:t>
          </a:r>
          <a:r>
            <a:rPr lang="zh-CN" altLang="en-US" sz="1800" b="1" dirty="0" smtClean="0">
              <a:solidFill>
                <a:schemeClr val="tx1"/>
              </a:solidFill>
              <a:latin typeface="微软雅黑" panose="020B0503020204020204" charset="-122"/>
              <a:ea typeface="微软雅黑" panose="020B0503020204020204" charset="-122"/>
            </a:rPr>
            <a:t/>
          </a:r>
          <a:endParaRPr lang="zh-CN" altLang="en-US" sz="1800" b="1" dirty="0" smtClean="0">
            <a:solidFill>
              <a:schemeClr val="tx1"/>
            </a:solidFill>
            <a:latin typeface="微软雅黑" panose="020B0503020204020204" charset="-122"/>
            <a:ea typeface="微软雅黑" panose="020B0503020204020204" charset="-122"/>
          </a:endParaRPr>
        </a:p>
      </dgm:t>
    </dgm:pt>
    <dgm:pt modelId="{A35EF17C-633A-4BBA-8DF8-D54954EBE006}" cxnId="{36520623-47EA-4E96-8BC3-F29EDA8743CD}" type="parTrans">
      <dgm:prSet/>
      <dgm:spPr/>
      <dgm:t>
        <a:bodyPr/>
        <a:lstStyle/>
        <a:p>
          <a:endParaRPr lang="zh-CN" altLang="en-US"/>
        </a:p>
      </dgm:t>
    </dgm:pt>
    <dgm:pt modelId="{E0EE36C2-7DE6-46F9-8536-CEC7EE217650}" cxnId="{36520623-47EA-4E96-8BC3-F29EDA8743CD}" type="sibTrans">
      <dgm:prSet/>
      <dgm:spPr/>
      <dgm:t>
        <a:bodyPr/>
        <a:lstStyle/>
        <a:p>
          <a:endParaRPr lang="zh-CN" altLang="en-US"/>
        </a:p>
      </dgm:t>
    </dgm:pt>
    <dgm:pt modelId="{BB652D6E-009B-41D4-920D-5AB006B95EB0}">
      <dgm:prSet phldrT="[文本]"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cs typeface="微软雅黑" panose="020B0503020204020204" charset="-122"/>
            </a:rPr>
            <a:t>强化学校、家庭、社会“三位一体”的法治教育格局，承办家庭法律援助和未成年人法律援助。</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150D46BA-0D25-4FED-A8E3-B2830E452288}" cxnId="{CA931803-90C3-4759-B580-85EED6D4C30A}" type="parTrans">
      <dgm:prSet/>
      <dgm:spPr/>
      <dgm:t>
        <a:bodyPr/>
        <a:lstStyle/>
        <a:p>
          <a:endParaRPr lang="zh-CN" altLang="en-US"/>
        </a:p>
      </dgm:t>
    </dgm:pt>
    <dgm:pt modelId="{FB511793-E46F-4F2A-BD33-59B99C15F5A4}" cxnId="{CA931803-90C3-4759-B580-85EED6D4C30A}" type="sibTrans">
      <dgm:prSet/>
      <dgm:spPr/>
      <dgm:t>
        <a:bodyPr/>
        <a:lstStyle/>
        <a:p>
          <a:endParaRPr lang="zh-CN" altLang="en-US"/>
        </a:p>
      </dgm:t>
    </dgm:pt>
    <dgm:pt modelId="{C9F02912-8F96-43AE-96A9-81F91B8B198A}">
      <dgm:prSet phldrT="[文本]" phldr="0" custT="1"/>
      <dgm:spPr/>
      <dgm:t>
        <a:bodyPr vert="horz" wrap="square"/>
        <a:p>
          <a:pPr>
            <a:lnSpc>
              <a:spcPct val="100000"/>
            </a:lnSpc>
            <a:spcBef>
              <a:spcPct val="0"/>
            </a:spcBef>
            <a:spcAft>
              <a:spcPct val="35000"/>
            </a:spcAft>
          </a:pPr>
          <a:r>
            <a:rPr lang="zh-CN" altLang="en-US" sz="1800" b="1" dirty="0" smtClean="0">
              <a:solidFill>
                <a:schemeClr val="tx1"/>
              </a:solidFill>
              <a:latin typeface="微软雅黑" panose="020B0503020204020204" charset="-122"/>
              <a:ea typeface="微软雅黑" panose="020B0503020204020204" charset="-122"/>
            </a:rPr>
            <a:t>法院、检察院</a:t>
          </a:r>
          <a:r>
            <a:rPr lang="zh-CN" altLang="en-US" sz="1800" b="1" dirty="0" smtClean="0">
              <a:solidFill>
                <a:schemeClr val="tx1"/>
              </a:solidFill>
              <a:latin typeface="微软雅黑" panose="020B0503020204020204" charset="-122"/>
              <a:ea typeface="微软雅黑" panose="020B0503020204020204" charset="-122"/>
            </a:rPr>
            <a:t/>
          </a:r>
          <a:endParaRPr lang="zh-CN" altLang="en-US" sz="1800" b="1" dirty="0" smtClean="0">
            <a:solidFill>
              <a:schemeClr val="tx1"/>
            </a:solidFill>
            <a:latin typeface="微软雅黑" panose="020B0503020204020204" charset="-122"/>
            <a:ea typeface="微软雅黑" panose="020B0503020204020204" charset="-122"/>
          </a:endParaRPr>
        </a:p>
      </dgm:t>
    </dgm:pt>
    <dgm:pt modelId="{3213A155-CDEE-4565-84AE-63805DF999AE}" cxnId="{2EC78443-CCE9-4BF5-B2AD-01B4631E4252}" type="parTrans">
      <dgm:prSet/>
      <dgm:spPr/>
      <dgm:t>
        <a:bodyPr/>
        <a:lstStyle/>
        <a:p>
          <a:endParaRPr lang="zh-CN" altLang="en-US"/>
        </a:p>
      </dgm:t>
    </dgm:pt>
    <dgm:pt modelId="{A0457701-7E7A-4866-B5F4-2608B88D402C}" cxnId="{2EC78443-CCE9-4BF5-B2AD-01B4631E4252}" type="sibTrans">
      <dgm:prSet/>
      <dgm:spPr/>
      <dgm:t>
        <a:bodyPr/>
        <a:lstStyle/>
        <a:p>
          <a:endParaRPr lang="zh-CN" altLang="en-US"/>
        </a:p>
      </dgm:t>
    </dgm:pt>
    <dgm:pt modelId="{E5991608-67E2-4294-B665-82ACA6E31E74}">
      <dgm:prSet phldrT="[文本]"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rPr>
            <a:t>法院健全完善家事法庭和少年法庭综合审判机构；检察院助力筑牢校园安全防线。</a:t>
          </a:r>
          <a:r>
            <a:rPr b="1">
              <a:latin typeface="微软雅黑" panose="020B0503020204020204" charset="-122"/>
              <a:ea typeface="微软雅黑" panose="020B0503020204020204" charset="-122"/>
            </a:rPr>
            <a:t/>
          </a:r>
          <a:endParaRPr b="1">
            <a:latin typeface="微软雅黑" panose="020B0503020204020204" charset="-122"/>
            <a:ea typeface="微软雅黑" panose="020B0503020204020204" charset="-122"/>
          </a:endParaRPr>
        </a:p>
      </dgm:t>
    </dgm:pt>
    <dgm:pt modelId="{16C9F211-B214-493B-B05A-54DC1F9FBDC2}" cxnId="{EC6F7447-CF49-4F05-BFCE-A761F2146A41}" type="parTrans">
      <dgm:prSet/>
      <dgm:spPr/>
      <dgm:t>
        <a:bodyPr/>
        <a:lstStyle/>
        <a:p>
          <a:endParaRPr lang="zh-CN" altLang="en-US"/>
        </a:p>
      </dgm:t>
    </dgm:pt>
    <dgm:pt modelId="{E621E483-14DE-4FAB-BC34-82C77A9A95E5}" cxnId="{EC6F7447-CF49-4F05-BFCE-A761F2146A41}" type="sibTrans">
      <dgm:prSet/>
      <dgm:spPr/>
      <dgm:t>
        <a:bodyPr/>
        <a:lstStyle/>
        <a:p>
          <a:endParaRPr lang="zh-CN" altLang="en-US"/>
        </a:p>
      </dgm:t>
    </dgm:pt>
    <dgm:pt modelId="{3E9B006D-D419-4110-88CC-8FC37106C752}" type="pres">
      <dgm:prSet presAssocID="{6F8535C3-AEC6-421A-B5F4-EFAD34B48DC3}" presName="Name0" presStyleCnt="0">
        <dgm:presLayoutVars>
          <dgm:dir/>
          <dgm:animLvl val="lvl"/>
          <dgm:resizeHandles val="exact"/>
        </dgm:presLayoutVars>
      </dgm:prSet>
      <dgm:spPr/>
      <dgm:t>
        <a:bodyPr/>
        <a:lstStyle/>
        <a:p>
          <a:endParaRPr lang="zh-CN" altLang="en-US"/>
        </a:p>
      </dgm:t>
    </dgm:pt>
    <dgm:pt modelId="{BAB756C4-A8D0-4F60-81EC-FBB0040F8681}" type="pres">
      <dgm:prSet presAssocID="{280E17DB-89DE-4B50-B09B-5697F7B59BAA}" presName="composite" presStyleCnt="0"/>
      <dgm:spPr/>
    </dgm:pt>
    <dgm:pt modelId="{C6826045-D625-4874-AC02-2E181CEDD107}" type="pres">
      <dgm:prSet presAssocID="{280E17DB-89DE-4B50-B09B-5697F7B59BAA}" presName="parTx" presStyleLbl="alignNode1" presStyleIdx="0" presStyleCnt="4">
        <dgm:presLayoutVars>
          <dgm:chMax val="0"/>
          <dgm:chPref val="0"/>
          <dgm:bulletEnabled val="1"/>
        </dgm:presLayoutVars>
      </dgm:prSet>
      <dgm:spPr/>
      <dgm:t>
        <a:bodyPr/>
        <a:lstStyle/>
        <a:p>
          <a:endParaRPr lang="zh-CN" altLang="en-US"/>
        </a:p>
      </dgm:t>
    </dgm:pt>
    <dgm:pt modelId="{3AFA87FF-F38D-46D0-BDE8-C304022B4FA0}" type="pres">
      <dgm:prSet presAssocID="{280E17DB-89DE-4B50-B09B-5697F7B59BAA}" presName="desTx" presStyleLbl="alignAccFollowNode1" presStyleIdx="0" presStyleCnt="4">
        <dgm:presLayoutVars>
          <dgm:bulletEnabled val="1"/>
        </dgm:presLayoutVars>
      </dgm:prSet>
      <dgm:spPr/>
      <dgm:t>
        <a:bodyPr/>
        <a:lstStyle/>
        <a:p>
          <a:endParaRPr lang="zh-CN" altLang="en-US"/>
        </a:p>
      </dgm:t>
    </dgm:pt>
    <dgm:pt modelId="{E9132E50-0FFF-4F10-90AE-F9E38265B116}" type="pres">
      <dgm:prSet presAssocID="{307FB8DA-D27A-482E-B453-9AEA0E3FFD6A}" presName="space" presStyleCnt="0"/>
      <dgm:spPr/>
    </dgm:pt>
    <dgm:pt modelId="{128B286B-AAC4-463C-BDBA-DE5E8E9CE790}" type="pres">
      <dgm:prSet presAssocID="{6C0BC249-8CA8-4FE2-834B-27E2A8EE09A3}" presName="composite" presStyleCnt="0"/>
      <dgm:spPr/>
    </dgm:pt>
    <dgm:pt modelId="{EC674290-2BB9-4094-9F65-980341B4E535}" type="pres">
      <dgm:prSet presAssocID="{6C0BC249-8CA8-4FE2-834B-27E2A8EE09A3}" presName="parTx" presStyleLbl="alignNode1" presStyleIdx="1" presStyleCnt="4">
        <dgm:presLayoutVars>
          <dgm:chMax val="0"/>
          <dgm:chPref val="0"/>
          <dgm:bulletEnabled val="1"/>
        </dgm:presLayoutVars>
      </dgm:prSet>
      <dgm:spPr/>
      <dgm:t>
        <a:bodyPr/>
        <a:lstStyle/>
        <a:p>
          <a:endParaRPr lang="zh-CN" altLang="en-US"/>
        </a:p>
      </dgm:t>
    </dgm:pt>
    <dgm:pt modelId="{42023ED3-690E-4C9D-8627-403C544AFC90}" type="pres">
      <dgm:prSet presAssocID="{6C0BC249-8CA8-4FE2-834B-27E2A8EE09A3}" presName="desTx" presStyleLbl="alignAccFollowNode1" presStyleIdx="1" presStyleCnt="4">
        <dgm:presLayoutVars>
          <dgm:bulletEnabled val="1"/>
        </dgm:presLayoutVars>
      </dgm:prSet>
      <dgm:spPr/>
      <dgm:t>
        <a:bodyPr/>
        <a:lstStyle/>
        <a:p>
          <a:endParaRPr lang="zh-CN" altLang="en-US"/>
        </a:p>
      </dgm:t>
    </dgm:pt>
    <dgm:pt modelId="{32F350E7-DF53-4555-A84D-13C3623BE49C}" type="pres">
      <dgm:prSet presAssocID="{91D1EB96-3C5D-4F06-B98A-D2C5FC96F9C6}" presName="space" presStyleCnt="0"/>
      <dgm:spPr/>
    </dgm:pt>
    <dgm:pt modelId="{AC979578-9979-423E-824B-7BC0C2E9EFC5}" type="pres">
      <dgm:prSet presAssocID="{B0FE6AE4-50E4-4EB4-97E7-155F75479251}" presName="composite" presStyleCnt="0"/>
      <dgm:spPr/>
    </dgm:pt>
    <dgm:pt modelId="{3D7F4D51-825D-4973-84AD-8D4D3FF1BDC8}" type="pres">
      <dgm:prSet presAssocID="{B0FE6AE4-50E4-4EB4-97E7-155F75479251}" presName="parTx" presStyleLbl="alignNode1" presStyleIdx="2" presStyleCnt="4">
        <dgm:presLayoutVars>
          <dgm:chMax val="0"/>
          <dgm:chPref val="0"/>
          <dgm:bulletEnabled val="1"/>
        </dgm:presLayoutVars>
      </dgm:prSet>
      <dgm:spPr/>
      <dgm:t>
        <a:bodyPr/>
        <a:lstStyle/>
        <a:p>
          <a:endParaRPr lang="zh-CN" altLang="en-US"/>
        </a:p>
      </dgm:t>
    </dgm:pt>
    <dgm:pt modelId="{EA3B8BA5-10CF-4DD4-AC0A-2A710B2938CB}" type="pres">
      <dgm:prSet presAssocID="{B0FE6AE4-50E4-4EB4-97E7-155F75479251}" presName="desTx" presStyleLbl="alignAccFollowNode1" presStyleIdx="2" presStyleCnt="4">
        <dgm:presLayoutVars>
          <dgm:bulletEnabled val="1"/>
        </dgm:presLayoutVars>
      </dgm:prSet>
      <dgm:spPr/>
      <dgm:t>
        <a:bodyPr/>
        <a:lstStyle/>
        <a:p>
          <a:endParaRPr lang="zh-CN" altLang="en-US"/>
        </a:p>
      </dgm:t>
    </dgm:pt>
    <dgm:pt modelId="{3F90431B-33A4-4410-80A7-A3BB45BABB29}" type="pres">
      <dgm:prSet presAssocID="{E0EE36C2-7DE6-46F9-8536-CEC7EE217650}" presName="space" presStyleCnt="0"/>
      <dgm:spPr/>
    </dgm:pt>
    <dgm:pt modelId="{E853308B-EA30-49E1-8E87-C9FCE8115635}" type="pres">
      <dgm:prSet presAssocID="{C9F02912-8F96-43AE-96A9-81F91B8B198A}" presName="composite" presStyleCnt="0"/>
      <dgm:spPr/>
    </dgm:pt>
    <dgm:pt modelId="{110E50B4-862F-40F4-B123-1993652ACCF2}" type="pres">
      <dgm:prSet presAssocID="{C9F02912-8F96-43AE-96A9-81F91B8B198A}" presName="parTx" presStyleLbl="alignNode1" presStyleIdx="3" presStyleCnt="4">
        <dgm:presLayoutVars>
          <dgm:chMax val="0"/>
          <dgm:chPref val="0"/>
          <dgm:bulletEnabled val="1"/>
        </dgm:presLayoutVars>
      </dgm:prSet>
      <dgm:spPr/>
      <dgm:t>
        <a:bodyPr/>
        <a:lstStyle/>
        <a:p>
          <a:endParaRPr lang="zh-CN" altLang="en-US"/>
        </a:p>
      </dgm:t>
    </dgm:pt>
    <dgm:pt modelId="{A28B33D2-BA30-477E-9773-5AA8CB13213A}" type="pres">
      <dgm:prSet presAssocID="{C9F02912-8F96-43AE-96A9-81F91B8B198A}" presName="desTx" presStyleLbl="alignAccFollowNode1" presStyleIdx="3" presStyleCnt="4">
        <dgm:presLayoutVars>
          <dgm:bulletEnabled val="1"/>
        </dgm:presLayoutVars>
      </dgm:prSet>
      <dgm:spPr/>
      <dgm:t>
        <a:bodyPr/>
        <a:lstStyle/>
        <a:p>
          <a:endParaRPr lang="zh-CN" altLang="en-US"/>
        </a:p>
      </dgm:t>
    </dgm:pt>
  </dgm:ptLst>
  <dgm:cxnLst>
    <dgm:cxn modelId="{4F9CA6E1-F866-4280-B4EC-969F8CFD41BA}" srcId="{6F8535C3-AEC6-421A-B5F4-EFAD34B48DC3}" destId="{280E17DB-89DE-4B50-B09B-5697F7B59BAA}" srcOrd="0" destOrd="0" parTransId="{1435A1A6-34AB-44B2-BFDD-CC4EB79C4188}" sibTransId="{307FB8DA-D27A-482E-B453-9AEA0E3FFD6A}"/>
    <dgm:cxn modelId="{D673C9BB-83F7-4598-9ACE-6F04A9B78562}" srcId="{280E17DB-89DE-4B50-B09B-5697F7B59BAA}" destId="{1122C652-E697-4648-81CA-2E59AE49D9FD}" srcOrd="0" destOrd="0" parTransId="{93B3981F-0D0A-4E56-BB63-CFBD8FC5CDBB}" sibTransId="{3EE97A4C-A820-4610-945A-4CF8AD0642F7}"/>
    <dgm:cxn modelId="{928235D4-15BB-4695-AD9A-2633626C912B}" srcId="{6F8535C3-AEC6-421A-B5F4-EFAD34B48DC3}" destId="{6C0BC249-8CA8-4FE2-834B-27E2A8EE09A3}" srcOrd="1" destOrd="0" parTransId="{3C6B1643-3E05-4E0A-9DFF-3815E938970E}" sibTransId="{91D1EB96-3C5D-4F06-B98A-D2C5FC96F9C6}"/>
    <dgm:cxn modelId="{5F1266E7-6A42-48E3-A68A-A69A913F2E4C}" srcId="{6C0BC249-8CA8-4FE2-834B-27E2A8EE09A3}" destId="{B3DBE7A7-AFF0-439F-A033-A31C6FCFB2CB}" srcOrd="0" destOrd="1" parTransId="{4A379B07-E019-4B51-B956-9036363620C8}" sibTransId="{9F05FD6E-F91A-4979-9213-C34AB0A1E086}"/>
    <dgm:cxn modelId="{9A23123E-B202-4ABD-8161-5BC4C57A3B7F}" srcId="{6C0BC249-8CA8-4FE2-834B-27E2A8EE09A3}" destId="{0DBD2147-7FE4-4983-8C87-1A7D8264243E}" srcOrd="1" destOrd="1" parTransId="{7593C1B0-8801-4D77-AF46-323561335163}" sibTransId="{B1703BFE-EDA1-402A-9C49-E8174B3A2E7D}"/>
    <dgm:cxn modelId="{D8599420-5C0A-4B13-B757-3E6B6EDA0752}" srcId="{6C0BC249-8CA8-4FE2-834B-27E2A8EE09A3}" destId="{67C919D2-BD71-40E7-B891-01A543725A79}" srcOrd="2" destOrd="1" parTransId="{C01CED34-D20E-4C11-9A80-411DEA484E38}" sibTransId="{5FC63C81-D642-4AA6-87E5-E0C275D64D91}"/>
    <dgm:cxn modelId="{36520623-47EA-4E96-8BC3-F29EDA8743CD}" srcId="{6F8535C3-AEC6-421A-B5F4-EFAD34B48DC3}" destId="{B0FE6AE4-50E4-4EB4-97E7-155F75479251}" srcOrd="2" destOrd="0" parTransId="{A35EF17C-633A-4BBA-8DF8-D54954EBE006}" sibTransId="{E0EE36C2-7DE6-46F9-8536-CEC7EE217650}"/>
    <dgm:cxn modelId="{CA931803-90C3-4759-B580-85EED6D4C30A}" srcId="{B0FE6AE4-50E4-4EB4-97E7-155F75479251}" destId="{BB652D6E-009B-41D4-920D-5AB006B95EB0}" srcOrd="0" destOrd="2" parTransId="{150D46BA-0D25-4FED-A8E3-B2830E452288}" sibTransId="{FB511793-E46F-4F2A-BD33-59B99C15F5A4}"/>
    <dgm:cxn modelId="{2EC78443-CCE9-4BF5-B2AD-01B4631E4252}" srcId="{6F8535C3-AEC6-421A-B5F4-EFAD34B48DC3}" destId="{C9F02912-8F96-43AE-96A9-81F91B8B198A}" srcOrd="3" destOrd="0" parTransId="{3213A155-CDEE-4565-84AE-63805DF999AE}" sibTransId="{A0457701-7E7A-4866-B5F4-2608B88D402C}"/>
    <dgm:cxn modelId="{EC6F7447-CF49-4F05-BFCE-A761F2146A41}" srcId="{C9F02912-8F96-43AE-96A9-81F91B8B198A}" destId="{E5991608-67E2-4294-B665-82ACA6E31E74}" srcOrd="0" destOrd="3" parTransId="{16C9F211-B214-493B-B05A-54DC1F9FBDC2}" sibTransId="{E621E483-14DE-4FAB-BC34-82C77A9A95E5}"/>
    <dgm:cxn modelId="{894AD833-89CB-4DD1-9A3E-1B88482081A4}" type="presOf" srcId="{6F8535C3-AEC6-421A-B5F4-EFAD34B48DC3}" destId="{3E9B006D-D419-4110-88CC-8FC37106C752}" srcOrd="0" destOrd="0" presId="urn:microsoft.com/office/officeart/2005/8/layout/hList1"/>
    <dgm:cxn modelId="{D931E8D5-9129-47AA-ABA4-A1740DA47FCA}" type="presParOf" srcId="{3E9B006D-D419-4110-88CC-8FC37106C752}" destId="{BAB756C4-A8D0-4F60-81EC-FBB0040F8681}" srcOrd="0" destOrd="0" presId="urn:microsoft.com/office/officeart/2005/8/layout/hList1"/>
    <dgm:cxn modelId="{AAF67117-7A7F-429D-8CF9-62BAB5C6D13F}" type="presParOf" srcId="{BAB756C4-A8D0-4F60-81EC-FBB0040F8681}" destId="{C6826045-D625-4874-AC02-2E181CEDD107}" srcOrd="0" destOrd="0" presId="urn:microsoft.com/office/officeart/2005/8/layout/hList1"/>
    <dgm:cxn modelId="{C5BED5CE-AB00-4223-AD47-56E718687340}" type="presOf" srcId="{280E17DB-89DE-4B50-B09B-5697F7B59BAA}" destId="{C6826045-D625-4874-AC02-2E181CEDD107}" srcOrd="0" destOrd="0" presId="urn:microsoft.com/office/officeart/2005/8/layout/hList1"/>
    <dgm:cxn modelId="{1524713E-A069-4EE9-A797-430F0601CAEF}" type="presParOf" srcId="{BAB756C4-A8D0-4F60-81EC-FBB0040F8681}" destId="{3AFA87FF-F38D-46D0-BDE8-C304022B4FA0}" srcOrd="1" destOrd="0" presId="urn:microsoft.com/office/officeart/2005/8/layout/hList1"/>
    <dgm:cxn modelId="{24699FB6-9B94-4143-B207-1DEE6F117A80}" type="presOf" srcId="{1122C652-E697-4648-81CA-2E59AE49D9FD}" destId="{3AFA87FF-F38D-46D0-BDE8-C304022B4FA0}" srcOrd="0" destOrd="0" presId="urn:microsoft.com/office/officeart/2005/8/layout/hList1"/>
    <dgm:cxn modelId="{468B8312-41C6-4C0D-8EEC-D2D1843A0EBE}" type="presParOf" srcId="{3E9B006D-D419-4110-88CC-8FC37106C752}" destId="{E9132E50-0FFF-4F10-90AE-F9E38265B116}" srcOrd="1" destOrd="0" presId="urn:microsoft.com/office/officeart/2005/8/layout/hList1"/>
    <dgm:cxn modelId="{8AA8D717-A2F2-491C-803D-0843BE4B09D8}" type="presParOf" srcId="{3E9B006D-D419-4110-88CC-8FC37106C752}" destId="{128B286B-AAC4-463C-BDBA-DE5E8E9CE790}" srcOrd="2" destOrd="0" presId="urn:microsoft.com/office/officeart/2005/8/layout/hList1"/>
    <dgm:cxn modelId="{B41D8823-36AB-4E55-8A41-0846D3918907}" type="presParOf" srcId="{128B286B-AAC4-463C-BDBA-DE5E8E9CE790}" destId="{EC674290-2BB9-4094-9F65-980341B4E535}" srcOrd="0" destOrd="2" presId="urn:microsoft.com/office/officeart/2005/8/layout/hList1"/>
    <dgm:cxn modelId="{4616D06A-EB51-45DF-A2B0-36D19C9AFF80}" type="presOf" srcId="{6C0BC249-8CA8-4FE2-834B-27E2A8EE09A3}" destId="{EC674290-2BB9-4094-9F65-980341B4E535}" srcOrd="0" destOrd="0" presId="urn:microsoft.com/office/officeart/2005/8/layout/hList1"/>
    <dgm:cxn modelId="{3636F2AD-6492-4C56-960C-3DEA2DBF482D}" type="presParOf" srcId="{128B286B-AAC4-463C-BDBA-DE5E8E9CE790}" destId="{42023ED3-690E-4C9D-8627-403C544AFC90}" srcOrd="1" destOrd="2" presId="urn:microsoft.com/office/officeart/2005/8/layout/hList1"/>
    <dgm:cxn modelId="{5D5F9AAB-1CA6-4950-AECD-579E5323C3A6}" type="presOf" srcId="{B3DBE7A7-AFF0-439F-A033-A31C6FCFB2CB}" destId="{42023ED3-690E-4C9D-8627-403C544AFC90}" srcOrd="0" destOrd="0" presId="urn:microsoft.com/office/officeart/2005/8/layout/hList1"/>
    <dgm:cxn modelId="{189B5293-BCC0-4281-83F2-8CFEF423F5FF}" type="presOf" srcId="{0DBD2147-7FE4-4983-8C87-1A7D8264243E}" destId="{42023ED3-690E-4C9D-8627-403C544AFC90}" srcOrd="0" destOrd="1" presId="urn:microsoft.com/office/officeart/2005/8/layout/hList1"/>
    <dgm:cxn modelId="{5DD7BC81-E444-4DE6-809C-BB82A6EF2FA6}" type="presOf" srcId="{67C919D2-BD71-40E7-B891-01A543725A79}" destId="{42023ED3-690E-4C9D-8627-403C544AFC90}" srcOrd="0" destOrd="2" presId="urn:microsoft.com/office/officeart/2005/8/layout/hList1"/>
    <dgm:cxn modelId="{8F6AE643-E103-49A9-A14A-8C401E8CE355}" type="presParOf" srcId="{3E9B006D-D419-4110-88CC-8FC37106C752}" destId="{32F350E7-DF53-4555-A84D-13C3623BE49C}" srcOrd="3" destOrd="0" presId="urn:microsoft.com/office/officeart/2005/8/layout/hList1"/>
    <dgm:cxn modelId="{526EAFDE-30F8-4FA8-B527-EB685667FA0C}" type="presParOf" srcId="{3E9B006D-D419-4110-88CC-8FC37106C752}" destId="{AC979578-9979-423E-824B-7BC0C2E9EFC5}" srcOrd="4" destOrd="0" presId="urn:microsoft.com/office/officeart/2005/8/layout/hList1"/>
    <dgm:cxn modelId="{A2CB6530-8390-461F-AF73-E6B78A56A04C}" type="presParOf" srcId="{AC979578-9979-423E-824B-7BC0C2E9EFC5}" destId="{3D7F4D51-825D-4973-84AD-8D4D3FF1BDC8}" srcOrd="0" destOrd="4" presId="urn:microsoft.com/office/officeart/2005/8/layout/hList1"/>
    <dgm:cxn modelId="{B045AFF9-0B88-45F0-8799-D54239C7056E}" type="presOf" srcId="{B0FE6AE4-50E4-4EB4-97E7-155F75479251}" destId="{3D7F4D51-825D-4973-84AD-8D4D3FF1BDC8}" srcOrd="0" destOrd="0" presId="urn:microsoft.com/office/officeart/2005/8/layout/hList1"/>
    <dgm:cxn modelId="{59794DE8-7C09-4DA5-B330-04933E9D6F09}" type="presParOf" srcId="{AC979578-9979-423E-824B-7BC0C2E9EFC5}" destId="{EA3B8BA5-10CF-4DD4-AC0A-2A710B2938CB}" srcOrd="1" destOrd="4" presId="urn:microsoft.com/office/officeart/2005/8/layout/hList1"/>
    <dgm:cxn modelId="{C2ACB49E-7199-451F-A055-036A708DA24D}" type="presOf" srcId="{BB652D6E-009B-41D4-920D-5AB006B95EB0}" destId="{EA3B8BA5-10CF-4DD4-AC0A-2A710B2938CB}" srcOrd="0" destOrd="0" presId="urn:microsoft.com/office/officeart/2005/8/layout/hList1"/>
    <dgm:cxn modelId="{5CEEC61B-901C-4DE7-AA36-6A9D8043D165}" type="presParOf" srcId="{3E9B006D-D419-4110-88CC-8FC37106C752}" destId="{3F90431B-33A4-4410-80A7-A3BB45BABB29}" srcOrd="5" destOrd="0" presId="urn:microsoft.com/office/officeart/2005/8/layout/hList1"/>
    <dgm:cxn modelId="{51FC5D44-9D7B-4B42-884B-D8519553E125}" type="presParOf" srcId="{3E9B006D-D419-4110-88CC-8FC37106C752}" destId="{E853308B-EA30-49E1-8E87-C9FCE8115635}" srcOrd="6" destOrd="0" presId="urn:microsoft.com/office/officeart/2005/8/layout/hList1"/>
    <dgm:cxn modelId="{C45582C4-17C9-4491-B5B7-24D9DB665095}" type="presParOf" srcId="{E853308B-EA30-49E1-8E87-C9FCE8115635}" destId="{110E50B4-862F-40F4-B123-1993652ACCF2}" srcOrd="0" destOrd="6" presId="urn:microsoft.com/office/officeart/2005/8/layout/hList1"/>
    <dgm:cxn modelId="{F73DB6D9-9604-49ED-BA02-5428405AFE58}" type="presOf" srcId="{C9F02912-8F96-43AE-96A9-81F91B8B198A}" destId="{110E50B4-862F-40F4-B123-1993652ACCF2}" srcOrd="0" destOrd="0" presId="urn:microsoft.com/office/officeart/2005/8/layout/hList1"/>
    <dgm:cxn modelId="{E1BA0722-77A6-4AA6-9CFE-AB8521CD9A3F}" type="presParOf" srcId="{E853308B-EA30-49E1-8E87-C9FCE8115635}" destId="{A28B33D2-BA30-477E-9773-5AA8CB13213A}" srcOrd="1" destOrd="6" presId="urn:microsoft.com/office/officeart/2005/8/layout/hList1"/>
    <dgm:cxn modelId="{DAC7D2BE-5206-40ED-B17E-2121F00EE731}" type="presOf" srcId="{E5991608-67E2-4294-B665-82ACA6E31E74}" destId="{A28B33D2-BA30-477E-9773-5AA8CB13213A}"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27CAA5-FDDC-411A-8CBE-891923D04C76}" type="doc">
      <dgm:prSet loTypeId="list" loCatId="list" qsTypeId="urn:microsoft.com/office/officeart/2005/8/quickstyle/simple1#3" qsCatId="simple" csTypeId="urn:microsoft.com/office/officeart/2005/8/colors/accent1_2#3" csCatId="accent1" phldr="1"/>
      <dgm:spPr/>
      <dgm:t>
        <a:bodyPr/>
        <a:lstStyle/>
        <a:p>
          <a:endParaRPr lang="zh-CN" altLang="en-US"/>
        </a:p>
      </dgm:t>
    </dgm:pt>
    <dgm:pt modelId="{B9B20962-0EA7-448F-86B2-6CA9CD64DA28}">
      <dgm:prSet phldrT="[文本]" phldr="0" custT="1"/>
      <dgm:spPr/>
      <dgm:t>
        <a:bodyPr vert="horz" wrap="square"/>
        <a:p>
          <a:pPr>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公安部门</a:t>
          </a:r>
          <a:r>
            <a:rPr lang="zh-CN" altLang="en-US" sz="2000" b="1" dirty="0" smtClean="0">
              <a:solidFill>
                <a:schemeClr val="tx1"/>
              </a:solidFill>
              <a:latin typeface="微软雅黑" panose="020B0503020204020204" charset="-122"/>
              <a:ea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endParaRPr>
        </a:p>
      </dgm:t>
    </dgm:pt>
    <dgm:pt modelId="{A94BCABD-8A0A-4E55-8036-5FEB9C945DC5}" cxnId="{99E7B0A9-2453-410E-9E4D-7C79BD475697}" type="parTrans">
      <dgm:prSet/>
      <dgm:spPr/>
      <dgm:t>
        <a:bodyPr/>
        <a:lstStyle/>
        <a:p>
          <a:endParaRPr lang="zh-CN" altLang="en-US"/>
        </a:p>
      </dgm:t>
    </dgm:pt>
    <dgm:pt modelId="{E54BF68E-831E-41FF-B28B-6AD05A87CDB4}" cxnId="{99E7B0A9-2453-410E-9E4D-7C79BD475697}" type="sibTrans">
      <dgm:prSet/>
      <dgm:spPr/>
      <dgm:t>
        <a:bodyPr/>
        <a:lstStyle/>
        <a:p>
          <a:endParaRPr lang="zh-CN" altLang="en-US"/>
        </a:p>
      </dgm:t>
    </dgm:pt>
    <dgm:pt modelId="{3148F9A4-70C3-4007-966E-01472C289B3A}">
      <dgm:prSet phldrT="[文本]" phldr="0" custT="1"/>
      <dgm:spPr/>
      <dgm:t>
        <a:bodyPr vert="horz" wrap="square"/>
        <a:p>
          <a:pPr>
            <a:lnSpc>
              <a:spcPct val="100000"/>
            </a:lnSpc>
            <a:spcBef>
              <a:spcPct val="0"/>
            </a:spcBef>
            <a:spcAft>
              <a:spcPct val="15000"/>
            </a:spcAft>
          </a:pPr>
          <a:r>
            <a:rPr lang="zh-CN" sz="1800" b="1" dirty="0" smtClean="0">
              <a:latin typeface="微软雅黑" panose="020B0503020204020204" charset="-122"/>
              <a:ea typeface="微软雅黑" panose="020B0503020204020204" charset="-122"/>
            </a:rPr>
            <a:t>关爱家庭反对拐卖妇女儿童，增强民众的反拐防诈骗意识，强化家庭禁毒反吸毒工作。</a:t>
          </a:r>
          <a:r>
            <a:rPr lang="zh-CN" altLang="en-US" sz="1800" b="1" dirty="0">
              <a:latin typeface="微软雅黑" panose="020B0503020204020204" charset="-122"/>
              <a:ea typeface="微软雅黑" panose="020B0503020204020204" charset="-122"/>
            </a:rPr>
            <a:t/>
          </a:r>
          <a:endParaRPr lang="zh-CN" altLang="en-US" sz="1800" b="1" dirty="0">
            <a:latin typeface="微软雅黑" panose="020B0503020204020204" charset="-122"/>
            <a:ea typeface="微软雅黑" panose="020B0503020204020204" charset="-122"/>
          </a:endParaRPr>
        </a:p>
      </dgm:t>
    </dgm:pt>
    <dgm:pt modelId="{3EADFD98-ADAE-40AB-85E0-2D76F17B842F}" cxnId="{18AD7629-B08C-4C01-9121-4D9C613764B7}" type="parTrans">
      <dgm:prSet/>
      <dgm:spPr/>
      <dgm:t>
        <a:bodyPr/>
        <a:lstStyle/>
        <a:p>
          <a:endParaRPr lang="zh-CN" altLang="en-US"/>
        </a:p>
      </dgm:t>
    </dgm:pt>
    <dgm:pt modelId="{FFAA16F0-399D-4003-A82F-4813C9202B2B}" cxnId="{18AD7629-B08C-4C01-9121-4D9C613764B7}" type="sibTrans">
      <dgm:prSet/>
      <dgm:spPr/>
      <dgm:t>
        <a:bodyPr/>
        <a:lstStyle/>
        <a:p>
          <a:endParaRPr lang="zh-CN" altLang="en-US"/>
        </a:p>
      </dgm:t>
    </dgm:pt>
    <dgm:pt modelId="{86F2439B-ED51-4F3B-9F96-4F255FEBAC6F}">
      <dgm:prSet phldrT="[文本]" phldr="0" custT="1"/>
      <dgm:spPr/>
      <dgm:t>
        <a:bodyPr vert="horz" wrap="square"/>
        <a:p>
          <a:pPr>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民政部门</a:t>
          </a:r>
          <a:r>
            <a:rPr lang="zh-CN" altLang="en-US" sz="2000" b="1" dirty="0" smtClean="0">
              <a:solidFill>
                <a:schemeClr val="tx1"/>
              </a:solidFill>
              <a:latin typeface="微软雅黑" panose="020B0503020204020204" charset="-122"/>
              <a:ea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endParaRPr>
        </a:p>
      </dgm:t>
    </dgm:pt>
    <dgm:pt modelId="{4B2CD5A2-86DE-4F1D-8878-58FB80924BC1}" cxnId="{08D51936-0CE4-48CD-9BCD-1C11282C95F3}" type="parTrans">
      <dgm:prSet/>
      <dgm:spPr/>
      <dgm:t>
        <a:bodyPr/>
        <a:lstStyle/>
        <a:p>
          <a:endParaRPr lang="zh-CN" altLang="en-US"/>
        </a:p>
      </dgm:t>
    </dgm:pt>
    <dgm:pt modelId="{03C4F7D5-56C4-4EE3-B590-017739A4F43F}" cxnId="{08D51936-0CE4-48CD-9BCD-1C11282C95F3}" type="sibTrans">
      <dgm:prSet/>
      <dgm:spPr/>
      <dgm:t>
        <a:bodyPr/>
        <a:lstStyle/>
        <a:p>
          <a:endParaRPr lang="zh-CN" altLang="en-US"/>
        </a:p>
      </dgm:t>
    </dgm:pt>
    <dgm:pt modelId="{185CF18C-C4EA-4A41-BAB0-2494CDC53484}">
      <dgm:prSet phldrT="[文本]" phldr="0" custT="1"/>
      <dgm:spPr/>
      <dgm:t>
        <a:bodyPr vert="horz" wrap="square"/>
        <a:p>
          <a:pPr>
            <a:lnSpc>
              <a:spcPct val="100000"/>
            </a:lnSpc>
            <a:spcBef>
              <a:spcPct val="0"/>
            </a:spcBef>
            <a:spcAft>
              <a:spcPct val="15000"/>
            </a:spcAft>
          </a:pPr>
          <a:r>
            <a:rPr lang="zh-CN" sz="1600" b="1" dirty="0" smtClean="0">
              <a:latin typeface="微软雅黑" panose="020B0503020204020204" charset="-122"/>
              <a:ea typeface="微软雅黑" panose="020B0503020204020204" charset="-122"/>
            </a:rPr>
            <a:t>开展婚姻家庭专题辅导、专业咨询和婚姻危机干预及心理疏导等公共服务活动</a:t>
          </a:r>
          <a:r>
            <a:rPr lang="zh-CN" altLang="en-US" sz="1600" b="1" dirty="0">
              <a:latin typeface="微软雅黑" panose="020B0503020204020204" charset="-122"/>
              <a:ea typeface="微软雅黑" panose="020B0503020204020204" charset="-122"/>
            </a:rPr>
            <a:t/>
          </a:r>
          <a:endParaRPr lang="zh-CN" altLang="en-US" sz="1600" b="1" dirty="0">
            <a:latin typeface="微软雅黑" panose="020B0503020204020204" charset="-122"/>
            <a:ea typeface="微软雅黑" panose="020B0503020204020204" charset="-122"/>
          </a:endParaRPr>
        </a:p>
      </dgm:t>
    </dgm:pt>
    <dgm:pt modelId="{84430A87-0939-48BA-8E8E-CB78BFA4630B}" cxnId="{C606DEB3-7191-4959-876A-6F12C3CC94F0}" type="parTrans">
      <dgm:prSet/>
      <dgm:spPr/>
      <dgm:t>
        <a:bodyPr/>
        <a:lstStyle/>
        <a:p>
          <a:endParaRPr lang="zh-CN" altLang="en-US"/>
        </a:p>
      </dgm:t>
    </dgm:pt>
    <dgm:pt modelId="{45247CD1-4767-4C52-B61D-CB08BE272320}" cxnId="{C606DEB3-7191-4959-876A-6F12C3CC94F0}" type="sibTrans">
      <dgm:prSet/>
      <dgm:spPr/>
      <dgm:t>
        <a:bodyPr/>
        <a:lstStyle/>
        <a:p>
          <a:endParaRPr lang="zh-CN" altLang="en-US"/>
        </a:p>
      </dgm:t>
    </dgm:pt>
    <dgm:pt modelId="{7DCA0527-6051-4242-A9C4-9E27D5A470E9}">
      <dgm:prSet phldr="0" custT="1"/>
      <dgm:spPr/>
      <dgm:t>
        <a:bodyPr vert="horz" wrap="square"/>
        <a:p>
          <a:pPr>
            <a:lnSpc>
              <a:spcPct val="100000"/>
            </a:lnSpc>
            <a:spcBef>
              <a:spcPct val="0"/>
            </a:spcBef>
            <a:spcAft>
              <a:spcPct val="15000"/>
            </a:spcAft>
          </a:pPr>
          <a:r>
            <a:rPr lang="zh-CN" sz="1600" b="1" dirty="0" smtClean="0">
              <a:latin typeface="微软雅黑" panose="020B0503020204020204" charset="-122"/>
              <a:ea typeface="微软雅黑" panose="020B0503020204020204" charset="-122"/>
            </a:rPr>
            <a:t>明确并落实了其婚姻登记家庭教育、特殊困境儿童群体支持、社会组织登记管理、城乡社区服务机构及社会工作人才队伍建设等工作。</a:t>
          </a:r>
          <a:r>
            <a:rPr lang="zh-CN" altLang="en-US" sz="1600" b="1" dirty="0">
              <a:latin typeface="微软雅黑" panose="020B0503020204020204" charset="-122"/>
              <a:ea typeface="微软雅黑" panose="020B0503020204020204" charset="-122"/>
            </a:rPr>
            <a:t/>
          </a:r>
          <a:endParaRPr lang="zh-CN" altLang="en-US" sz="1600" b="1" dirty="0">
            <a:latin typeface="微软雅黑" panose="020B0503020204020204" charset="-122"/>
            <a:ea typeface="微软雅黑" panose="020B0503020204020204" charset="-122"/>
          </a:endParaRPr>
        </a:p>
      </dgm:t>
    </dgm:pt>
    <dgm:pt modelId="{68A19763-C895-4AEB-B9F9-1EA3922CB6C8}" cxnId="{A644CE2C-B863-4256-BB39-4E6F7F3583E7}" type="parTrans">
      <dgm:prSet/>
      <dgm:spPr/>
    </dgm:pt>
    <dgm:pt modelId="{301038C8-EDC8-471B-9ABF-ED121A8115B4}" cxnId="{A644CE2C-B863-4256-BB39-4E6F7F3583E7}" type="sibTrans">
      <dgm:prSet/>
      <dgm:spPr/>
    </dgm:pt>
    <dgm:pt modelId="{C236A6E3-A6ED-45C0-9793-8A830F15AE26}">
      <dgm:prSet phldrT="[文本]" phldr="0" custT="1"/>
      <dgm:spPr/>
      <dgm:t>
        <a:bodyPr vert="horz" wrap="square"/>
        <a:p>
          <a:pPr>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卫健部门</a:t>
          </a:r>
          <a:r>
            <a:rPr lang="zh-CN" altLang="en-US" sz="2000" b="1" dirty="0" smtClean="0">
              <a:solidFill>
                <a:schemeClr val="tx1"/>
              </a:solidFill>
              <a:latin typeface="微软雅黑" panose="020B0503020204020204" charset="-122"/>
              <a:ea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endParaRPr>
        </a:p>
      </dgm:t>
    </dgm:pt>
    <dgm:pt modelId="{425A0009-BD93-47CF-989E-D00CEB19458C}" cxnId="{4CC55D3A-B079-4405-9816-60B0A1AC7636}" type="parTrans">
      <dgm:prSet/>
      <dgm:spPr/>
      <dgm:t>
        <a:bodyPr/>
        <a:lstStyle/>
        <a:p>
          <a:endParaRPr lang="zh-CN" altLang="en-US"/>
        </a:p>
      </dgm:t>
    </dgm:pt>
    <dgm:pt modelId="{419A0354-5D1F-4BB6-A1E2-472B2269753B}" cxnId="{4CC55D3A-B079-4405-9816-60B0A1AC7636}" type="sibTrans">
      <dgm:prSet/>
      <dgm:spPr/>
      <dgm:t>
        <a:bodyPr/>
        <a:lstStyle/>
        <a:p>
          <a:endParaRPr lang="zh-CN" altLang="en-US"/>
        </a:p>
      </dgm:t>
    </dgm:pt>
    <dgm:pt modelId="{A534B016-01FC-4AF2-8751-743B64273876}">
      <dgm:prSet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rPr>
            <a:t>将家庭健康服务作为卫生领域的重要内容，保障母婴权益，加大母婴设施建设</a:t>
          </a:r>
          <a:r>
            <a:rPr lang="zh-CN" b="1" dirty="0" smtClean="0">
              <a:latin typeface="微软雅黑" panose="020B0503020204020204" charset="-122"/>
              <a:ea typeface="微软雅黑" panose="020B0503020204020204" charset="-122"/>
            </a:rPr>
            <a:t>力度</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D101CAC5-6338-4008-BF3A-E09A32E963B0}" cxnId="{222E19E6-44BD-426A-B456-1CC12D213F57}" type="parTrans">
      <dgm:prSet/>
      <dgm:spPr/>
      <dgm:t>
        <a:bodyPr/>
        <a:lstStyle/>
        <a:p>
          <a:endParaRPr lang="zh-CN" altLang="en-US"/>
        </a:p>
      </dgm:t>
    </dgm:pt>
    <dgm:pt modelId="{F8AB2938-42BC-48D9-AFEC-205556EC435A}" cxnId="{222E19E6-44BD-426A-B456-1CC12D213F57}" type="sibTrans">
      <dgm:prSet/>
      <dgm:spPr/>
      <dgm:t>
        <a:bodyPr/>
        <a:lstStyle/>
        <a:p>
          <a:endParaRPr lang="zh-CN" altLang="en-US"/>
        </a:p>
      </dgm:t>
    </dgm:pt>
    <dgm:pt modelId="{072018B6-AC34-4FB9-A2FB-A211BE8717F4}">
      <dgm:prSet phldr="0" custT="0"/>
      <dgm:spPr/>
      <dgm:t>
        <a:bodyPr vert="horz" wrap="square"/>
        <a:p>
          <a:pPr>
            <a:lnSpc>
              <a:spcPct val="100000"/>
            </a:lnSpc>
            <a:spcBef>
              <a:spcPct val="0"/>
            </a:spcBef>
            <a:spcAft>
              <a:spcPct val="15000"/>
            </a:spcAft>
          </a:pPr>
          <a:r>
            <a:rPr lang="zh-CN" b="1" dirty="0" smtClean="0">
              <a:latin typeface="微软雅黑" panose="020B0503020204020204" charset="-122"/>
              <a:ea typeface="微软雅黑" panose="020B0503020204020204" charset="-122"/>
            </a:rPr>
            <a:t>在城乡社区开展儿童早期发展社区家庭支持项目，探索婴幼儿家庭教育支持服务模式，在儿童预防接种门诊开设家长早期教育问题咨询门诊，将家长早教知识纳入社区科普教育内容。</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DAA854EB-DEE2-4789-975D-EC5FA0B56D12}" cxnId="{922A1C28-459F-4F6E-9512-E7DB8B236376}" type="parTrans">
      <dgm:prSet/>
      <dgm:spPr/>
    </dgm:pt>
    <dgm:pt modelId="{6F3D5C24-6AE3-4106-A991-02FB19D2409F}" cxnId="{922A1C28-459F-4F6E-9512-E7DB8B236376}" type="sibTrans">
      <dgm:prSet/>
      <dgm:spPr/>
    </dgm:pt>
    <dgm:pt modelId="{5C640DD5-86A3-48DD-A364-F6556E7874F8}">
      <dgm:prSet phldr="0" custT="0"/>
      <dgm:spPr/>
      <dgm:t>
        <a:bodyPr vert="horz" wrap="square"/>
        <a:p>
          <a:pPr>
            <a:lnSpc>
              <a:spcPct val="100000"/>
            </a:lnSpc>
            <a:spcBef>
              <a:spcPct val="0"/>
            </a:spcBef>
            <a:spcAft>
              <a:spcPct val="15000"/>
            </a:spcAft>
          </a:pP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56FE9E72-759C-440F-AE49-245BE18B4B1B}" cxnId="{71895CA4-7E22-4CAE-A60F-C233C4AC2360}" type="parTrans">
      <dgm:prSet/>
      <dgm:spPr/>
    </dgm:pt>
    <dgm:pt modelId="{7592BBAD-8F62-41B1-9FD2-A7FA07BD5F73}" cxnId="{71895CA4-7E22-4CAE-A60F-C233C4AC2360}" type="sibTrans">
      <dgm:prSet/>
      <dgm:spPr/>
    </dgm:pt>
    <dgm:pt modelId="{2861D4BD-CA16-4166-AA4B-B08F3DF7B506}">
      <dgm:prSet phldrT="[文本]" phldr="0" custT="1"/>
      <dgm:spPr/>
      <dgm:t>
        <a:bodyPr vert="horz" wrap="square"/>
        <a:p>
          <a:pPr>
            <a:lnSpc>
              <a:spcPct val="100000"/>
            </a:lnSpc>
            <a:spcBef>
              <a:spcPct val="0"/>
            </a:spcBef>
            <a:spcAft>
              <a:spcPct val="35000"/>
            </a:spcAft>
          </a:pPr>
          <a:r>
            <a:rPr lang="zh-CN" sz="2000" b="1" dirty="0" smtClean="0">
              <a:solidFill>
                <a:schemeClr val="tx1"/>
              </a:solidFill>
            </a:rPr>
            <a:t>质监部门</a:t>
          </a:r>
          <a:r>
            <a:rPr lang="zh-CN" altLang="en-US" sz="2000" b="1" dirty="0" smtClean="0">
              <a:solidFill>
                <a:schemeClr val="tx1"/>
              </a:solidFill>
            </a:rPr>
            <a:t/>
          </a:r>
          <a:endParaRPr lang="zh-CN" altLang="en-US" sz="2000" b="1" dirty="0" smtClean="0">
            <a:solidFill>
              <a:schemeClr val="tx1"/>
            </a:solidFill>
          </a:endParaRPr>
        </a:p>
      </dgm:t>
    </dgm:pt>
    <dgm:pt modelId="{1ED598ED-DA06-45F5-8813-56C9925416C0}" cxnId="{5FF97863-3521-464C-B35D-8AFE85FDD5E4}" type="parTrans">
      <dgm:prSet/>
      <dgm:spPr/>
      <dgm:t>
        <a:bodyPr/>
        <a:lstStyle/>
        <a:p>
          <a:endParaRPr lang="zh-CN" altLang="en-US"/>
        </a:p>
      </dgm:t>
    </dgm:pt>
    <dgm:pt modelId="{E2441050-E7FD-4C69-B1BB-0632FAEF99CB}" cxnId="{5FF97863-3521-464C-B35D-8AFE85FDD5E4}" type="sibTrans">
      <dgm:prSet/>
      <dgm:spPr/>
      <dgm:t>
        <a:bodyPr/>
        <a:lstStyle/>
        <a:p>
          <a:endParaRPr lang="zh-CN" altLang="en-US"/>
        </a:p>
      </dgm:t>
    </dgm:pt>
    <dgm:pt modelId="{76361250-978D-44BA-9EC9-B97EFAE8DD3F}">
      <dgm:prSet phldrT="[文本]" phldr="0" custT="1"/>
      <dgm:spPr/>
      <dgm:t>
        <a:bodyPr vert="horz" wrap="square"/>
        <a:p>
          <a:pPr>
            <a:lnSpc>
              <a:spcPct val="100000"/>
            </a:lnSpc>
            <a:spcBef>
              <a:spcPct val="0"/>
            </a:spcBef>
            <a:spcAft>
              <a:spcPct val="15000"/>
            </a:spcAft>
          </a:pPr>
          <a:r>
            <a:rPr lang="zh-CN" sz="1800" b="1" dirty="0" smtClean="0">
              <a:latin typeface="微软雅黑" panose="020B0503020204020204" charset="-122"/>
              <a:ea typeface="微软雅黑" panose="020B0503020204020204" charset="-122"/>
            </a:rPr>
            <a:t>增强家庭质量安全常识，宣传取得生产许可证的家庭食品相关质量知识，以及如何安全乘坐游乐设施和住宅电梯的注意事项。</a:t>
          </a:r>
          <a:r>
            <a:rPr lang="zh-CN" altLang="en-US" sz="1800" b="1" dirty="0">
              <a:latin typeface="微软雅黑" panose="020B0503020204020204" charset="-122"/>
              <a:ea typeface="微软雅黑" panose="020B0503020204020204" charset="-122"/>
            </a:rPr>
            <a:t/>
          </a:r>
          <a:endParaRPr lang="zh-CN" altLang="en-US" sz="1800" b="1" dirty="0">
            <a:latin typeface="微软雅黑" panose="020B0503020204020204" charset="-122"/>
            <a:ea typeface="微软雅黑" panose="020B0503020204020204" charset="-122"/>
          </a:endParaRPr>
        </a:p>
      </dgm:t>
    </dgm:pt>
    <dgm:pt modelId="{4F4E2CCA-47A2-46BE-9AE3-532A91A52889}" cxnId="{B5F8E5ED-2231-4020-8F70-8EDAF9A16145}" type="parTrans">
      <dgm:prSet/>
      <dgm:spPr/>
      <dgm:t>
        <a:bodyPr/>
        <a:lstStyle/>
        <a:p>
          <a:endParaRPr lang="zh-CN" altLang="en-US"/>
        </a:p>
      </dgm:t>
    </dgm:pt>
    <dgm:pt modelId="{615B52FB-621E-4C22-BDBA-EA04D5A59721}" cxnId="{B5F8E5ED-2231-4020-8F70-8EDAF9A16145}" type="sibTrans">
      <dgm:prSet/>
      <dgm:spPr/>
      <dgm:t>
        <a:bodyPr/>
        <a:lstStyle/>
        <a:p>
          <a:endParaRPr lang="zh-CN" altLang="en-US"/>
        </a:p>
      </dgm:t>
    </dgm:pt>
    <dgm:pt modelId="{94B12EC6-F222-4F0E-9A83-6D391600E8F9}" type="pres">
      <dgm:prSet presAssocID="{DD27CAA5-FDDC-411A-8CBE-891923D04C76}" presName="Name0" presStyleCnt="0">
        <dgm:presLayoutVars>
          <dgm:dir/>
          <dgm:animLvl val="lvl"/>
          <dgm:resizeHandles val="exact"/>
        </dgm:presLayoutVars>
      </dgm:prSet>
      <dgm:spPr/>
      <dgm:t>
        <a:bodyPr/>
        <a:lstStyle/>
        <a:p>
          <a:endParaRPr lang="zh-CN" altLang="en-US"/>
        </a:p>
      </dgm:t>
    </dgm:pt>
    <dgm:pt modelId="{C133F838-CD0D-4EBA-B35F-88B8B3AAB302}" type="pres">
      <dgm:prSet presAssocID="{B9B20962-0EA7-448F-86B2-6CA9CD64DA28}" presName="composite" presStyleCnt="0"/>
      <dgm:spPr/>
    </dgm:pt>
    <dgm:pt modelId="{20B9AE0F-C7DA-4C85-80CE-5D16D53E5214}" type="pres">
      <dgm:prSet presAssocID="{B9B20962-0EA7-448F-86B2-6CA9CD64DA28}" presName="parTx" presStyleLbl="alignNode1" presStyleIdx="0" presStyleCnt="4">
        <dgm:presLayoutVars>
          <dgm:chMax val="0"/>
          <dgm:chPref val="0"/>
          <dgm:bulletEnabled val="1"/>
        </dgm:presLayoutVars>
      </dgm:prSet>
      <dgm:spPr/>
      <dgm:t>
        <a:bodyPr/>
        <a:lstStyle/>
        <a:p>
          <a:endParaRPr lang="zh-CN" altLang="en-US"/>
        </a:p>
      </dgm:t>
    </dgm:pt>
    <dgm:pt modelId="{B273C8C7-359B-4FA1-BC77-DE9C6DFA2A72}" type="pres">
      <dgm:prSet presAssocID="{B9B20962-0EA7-448F-86B2-6CA9CD64DA28}" presName="desTx" presStyleLbl="alignAccFollowNode1" presStyleIdx="0" presStyleCnt="4">
        <dgm:presLayoutVars>
          <dgm:bulletEnabled val="1"/>
        </dgm:presLayoutVars>
      </dgm:prSet>
      <dgm:spPr/>
      <dgm:t>
        <a:bodyPr/>
        <a:lstStyle/>
        <a:p>
          <a:endParaRPr lang="zh-CN" altLang="en-US"/>
        </a:p>
      </dgm:t>
    </dgm:pt>
    <dgm:pt modelId="{5C2D5388-4F6B-4CA4-AB52-18C099788902}" type="pres">
      <dgm:prSet presAssocID="{E54BF68E-831E-41FF-B28B-6AD05A87CDB4}" presName="space" presStyleCnt="0"/>
      <dgm:spPr/>
    </dgm:pt>
    <dgm:pt modelId="{04C23D9A-E2E0-4FBE-BFB5-435A369012B6}" type="pres">
      <dgm:prSet presAssocID="{86F2439B-ED51-4F3B-9F96-4F255FEBAC6F}" presName="composite" presStyleCnt="0"/>
      <dgm:spPr/>
    </dgm:pt>
    <dgm:pt modelId="{9896EFB2-A472-42D0-93BE-AAF832FACB8A}" type="pres">
      <dgm:prSet presAssocID="{86F2439B-ED51-4F3B-9F96-4F255FEBAC6F}" presName="parTx" presStyleLbl="alignNode1" presStyleIdx="1" presStyleCnt="4">
        <dgm:presLayoutVars>
          <dgm:chMax val="0"/>
          <dgm:chPref val="0"/>
          <dgm:bulletEnabled val="1"/>
        </dgm:presLayoutVars>
      </dgm:prSet>
      <dgm:spPr/>
      <dgm:t>
        <a:bodyPr/>
        <a:lstStyle/>
        <a:p>
          <a:endParaRPr lang="zh-CN" altLang="en-US"/>
        </a:p>
      </dgm:t>
    </dgm:pt>
    <dgm:pt modelId="{E6053C1E-C19A-487D-B372-EF050CEBAA18}" type="pres">
      <dgm:prSet presAssocID="{86F2439B-ED51-4F3B-9F96-4F255FEBAC6F}" presName="desTx" presStyleLbl="alignAccFollowNode1" presStyleIdx="1" presStyleCnt="4">
        <dgm:presLayoutVars>
          <dgm:bulletEnabled val="1"/>
        </dgm:presLayoutVars>
      </dgm:prSet>
      <dgm:spPr/>
      <dgm:t>
        <a:bodyPr/>
        <a:lstStyle/>
        <a:p>
          <a:endParaRPr lang="zh-CN" altLang="en-US"/>
        </a:p>
      </dgm:t>
    </dgm:pt>
    <dgm:pt modelId="{042EF7E5-4CA7-4825-9782-3A9DBAEAAEB1}" type="pres">
      <dgm:prSet presAssocID="{03C4F7D5-56C4-4EE3-B590-017739A4F43F}" presName="space" presStyleCnt="0"/>
      <dgm:spPr/>
    </dgm:pt>
    <dgm:pt modelId="{4811A292-26F3-4C56-9622-665D44A9D9EF}" type="pres">
      <dgm:prSet presAssocID="{C236A6E3-A6ED-45C0-9793-8A830F15AE26}" presName="composite" presStyleCnt="0"/>
      <dgm:spPr/>
    </dgm:pt>
    <dgm:pt modelId="{05AB671B-F0AD-4661-9D8A-58734455E3C5}" type="pres">
      <dgm:prSet presAssocID="{C236A6E3-A6ED-45C0-9793-8A830F15AE26}" presName="parTx" presStyleLbl="alignNode1" presStyleIdx="2" presStyleCnt="4">
        <dgm:presLayoutVars>
          <dgm:chMax val="0"/>
          <dgm:chPref val="0"/>
          <dgm:bulletEnabled val="1"/>
        </dgm:presLayoutVars>
      </dgm:prSet>
      <dgm:spPr/>
      <dgm:t>
        <a:bodyPr/>
        <a:lstStyle/>
        <a:p>
          <a:endParaRPr lang="zh-CN" altLang="en-US"/>
        </a:p>
      </dgm:t>
    </dgm:pt>
    <dgm:pt modelId="{6B39F65C-487B-46B2-8D02-409A974B8967}" type="pres">
      <dgm:prSet presAssocID="{C236A6E3-A6ED-45C0-9793-8A830F15AE26}" presName="desTx" presStyleLbl="alignAccFollowNode1" presStyleIdx="2" presStyleCnt="4">
        <dgm:presLayoutVars>
          <dgm:bulletEnabled val="1"/>
        </dgm:presLayoutVars>
      </dgm:prSet>
      <dgm:spPr/>
      <dgm:t>
        <a:bodyPr/>
        <a:lstStyle/>
        <a:p>
          <a:endParaRPr lang="zh-CN" altLang="en-US"/>
        </a:p>
      </dgm:t>
    </dgm:pt>
    <dgm:pt modelId="{A46BC92C-87BF-49A4-A82F-0C8C3F161504}" type="pres">
      <dgm:prSet presAssocID="{419A0354-5D1F-4BB6-A1E2-472B2269753B}" presName="space" presStyleCnt="0"/>
      <dgm:spPr/>
    </dgm:pt>
    <dgm:pt modelId="{A1C514F7-9080-4EAB-8441-DDF7166F41C5}" type="pres">
      <dgm:prSet presAssocID="{2861D4BD-CA16-4166-AA4B-B08F3DF7B506}" presName="composite" presStyleCnt="0"/>
      <dgm:spPr/>
    </dgm:pt>
    <dgm:pt modelId="{F70F53B5-9972-4BAF-B4C5-00BC97CE2550}" type="pres">
      <dgm:prSet presAssocID="{2861D4BD-CA16-4166-AA4B-B08F3DF7B506}" presName="parTx" presStyleLbl="alignNode1" presStyleIdx="3" presStyleCnt="4">
        <dgm:presLayoutVars>
          <dgm:chMax val="0"/>
          <dgm:chPref val="0"/>
          <dgm:bulletEnabled val="1"/>
        </dgm:presLayoutVars>
      </dgm:prSet>
      <dgm:spPr/>
      <dgm:t>
        <a:bodyPr/>
        <a:lstStyle/>
        <a:p>
          <a:endParaRPr lang="zh-CN" altLang="en-US"/>
        </a:p>
      </dgm:t>
    </dgm:pt>
    <dgm:pt modelId="{4D65D4B0-053E-4AC1-828E-ADF19FA77D60}" type="pres">
      <dgm:prSet presAssocID="{2861D4BD-CA16-4166-AA4B-B08F3DF7B506}" presName="desTx" presStyleLbl="alignAccFollowNode1" presStyleIdx="3" presStyleCnt="4">
        <dgm:presLayoutVars>
          <dgm:bulletEnabled val="1"/>
        </dgm:presLayoutVars>
      </dgm:prSet>
      <dgm:spPr/>
      <dgm:t>
        <a:bodyPr/>
        <a:lstStyle/>
        <a:p>
          <a:endParaRPr lang="zh-CN" altLang="en-US"/>
        </a:p>
      </dgm:t>
    </dgm:pt>
  </dgm:ptLst>
  <dgm:cxnLst>
    <dgm:cxn modelId="{99E7B0A9-2453-410E-9E4D-7C79BD475697}" srcId="{DD27CAA5-FDDC-411A-8CBE-891923D04C76}" destId="{B9B20962-0EA7-448F-86B2-6CA9CD64DA28}" srcOrd="0" destOrd="0" parTransId="{A94BCABD-8A0A-4E55-8036-5FEB9C945DC5}" sibTransId="{E54BF68E-831E-41FF-B28B-6AD05A87CDB4}"/>
    <dgm:cxn modelId="{18AD7629-B08C-4C01-9121-4D9C613764B7}" srcId="{B9B20962-0EA7-448F-86B2-6CA9CD64DA28}" destId="{3148F9A4-70C3-4007-966E-01472C289B3A}" srcOrd="0" destOrd="0" parTransId="{3EADFD98-ADAE-40AB-85E0-2D76F17B842F}" sibTransId="{FFAA16F0-399D-4003-A82F-4813C9202B2B}"/>
    <dgm:cxn modelId="{08D51936-0CE4-48CD-9BCD-1C11282C95F3}" srcId="{DD27CAA5-FDDC-411A-8CBE-891923D04C76}" destId="{86F2439B-ED51-4F3B-9F96-4F255FEBAC6F}" srcOrd="1" destOrd="0" parTransId="{4B2CD5A2-86DE-4F1D-8878-58FB80924BC1}" sibTransId="{03C4F7D5-56C4-4EE3-B590-017739A4F43F}"/>
    <dgm:cxn modelId="{C606DEB3-7191-4959-876A-6F12C3CC94F0}" srcId="{86F2439B-ED51-4F3B-9F96-4F255FEBAC6F}" destId="{185CF18C-C4EA-4A41-BAB0-2494CDC53484}" srcOrd="0" destOrd="1" parTransId="{84430A87-0939-48BA-8E8E-CB78BFA4630B}" sibTransId="{45247CD1-4767-4C52-B61D-CB08BE272320}"/>
    <dgm:cxn modelId="{A644CE2C-B863-4256-BB39-4E6F7F3583E7}" srcId="{86F2439B-ED51-4F3B-9F96-4F255FEBAC6F}" destId="{7DCA0527-6051-4242-A9C4-9E27D5A470E9}" srcOrd="1" destOrd="1" parTransId="{68A19763-C895-4AEB-B9F9-1EA3922CB6C8}" sibTransId="{301038C8-EDC8-471B-9ABF-ED121A8115B4}"/>
    <dgm:cxn modelId="{4CC55D3A-B079-4405-9816-60B0A1AC7636}" srcId="{DD27CAA5-FDDC-411A-8CBE-891923D04C76}" destId="{C236A6E3-A6ED-45C0-9793-8A830F15AE26}" srcOrd="2" destOrd="0" parTransId="{425A0009-BD93-47CF-989E-D00CEB19458C}" sibTransId="{419A0354-5D1F-4BB6-A1E2-472B2269753B}"/>
    <dgm:cxn modelId="{222E19E6-44BD-426A-B456-1CC12D213F57}" srcId="{C236A6E3-A6ED-45C0-9793-8A830F15AE26}" destId="{A534B016-01FC-4AF2-8751-743B64273876}" srcOrd="0" destOrd="2" parTransId="{D101CAC5-6338-4008-BF3A-E09A32E963B0}" sibTransId="{F8AB2938-42BC-48D9-AFEC-205556EC435A}"/>
    <dgm:cxn modelId="{922A1C28-459F-4F6E-9512-E7DB8B236376}" srcId="{C236A6E3-A6ED-45C0-9793-8A830F15AE26}" destId="{072018B6-AC34-4FB9-A2FB-A211BE8717F4}" srcOrd="1" destOrd="2" parTransId="{DAA854EB-DEE2-4789-975D-EC5FA0B56D12}" sibTransId="{6F3D5C24-6AE3-4106-A991-02FB19D2409F}"/>
    <dgm:cxn modelId="{71895CA4-7E22-4CAE-A60F-C233C4AC2360}" srcId="{C236A6E3-A6ED-45C0-9793-8A830F15AE26}" destId="{5C640DD5-86A3-48DD-A364-F6556E7874F8}" srcOrd="2" destOrd="2" parTransId="{56FE9E72-759C-440F-AE49-245BE18B4B1B}" sibTransId="{7592BBAD-8F62-41B1-9FD2-A7FA07BD5F73}"/>
    <dgm:cxn modelId="{5FF97863-3521-464C-B35D-8AFE85FDD5E4}" srcId="{DD27CAA5-FDDC-411A-8CBE-891923D04C76}" destId="{2861D4BD-CA16-4166-AA4B-B08F3DF7B506}" srcOrd="3" destOrd="0" parTransId="{1ED598ED-DA06-45F5-8813-56C9925416C0}" sibTransId="{E2441050-E7FD-4C69-B1BB-0632FAEF99CB}"/>
    <dgm:cxn modelId="{B5F8E5ED-2231-4020-8F70-8EDAF9A16145}" srcId="{2861D4BD-CA16-4166-AA4B-B08F3DF7B506}" destId="{76361250-978D-44BA-9EC9-B97EFAE8DD3F}" srcOrd="0" destOrd="3" parTransId="{4F4E2CCA-47A2-46BE-9AE3-532A91A52889}" sibTransId="{615B52FB-621E-4C22-BDBA-EA04D5A59721}"/>
    <dgm:cxn modelId="{C8F3A03A-B055-47CB-BCEA-9DA3741FD866}" type="presOf" srcId="{DD27CAA5-FDDC-411A-8CBE-891923D04C76}" destId="{94B12EC6-F222-4F0E-9A83-6D391600E8F9}" srcOrd="0" destOrd="0" presId="urn:microsoft.com/office/officeart/2005/8/layout/hList1"/>
    <dgm:cxn modelId="{A747ECC8-77BD-4F8D-9442-E0F309FB2E9B}" type="presParOf" srcId="{94B12EC6-F222-4F0E-9A83-6D391600E8F9}" destId="{C133F838-CD0D-4EBA-B35F-88B8B3AAB302}" srcOrd="0" destOrd="0" presId="urn:microsoft.com/office/officeart/2005/8/layout/hList1"/>
    <dgm:cxn modelId="{621EC01B-92E0-49DA-BE7B-59E32C9037E1}" type="presParOf" srcId="{C133F838-CD0D-4EBA-B35F-88B8B3AAB302}" destId="{20B9AE0F-C7DA-4C85-80CE-5D16D53E5214}" srcOrd="0" destOrd="0" presId="urn:microsoft.com/office/officeart/2005/8/layout/hList1"/>
    <dgm:cxn modelId="{F2855222-1F08-4737-83E1-ACD6E907B04E}" type="presOf" srcId="{B9B20962-0EA7-448F-86B2-6CA9CD64DA28}" destId="{20B9AE0F-C7DA-4C85-80CE-5D16D53E5214}" srcOrd="0" destOrd="0" presId="urn:microsoft.com/office/officeart/2005/8/layout/hList1"/>
    <dgm:cxn modelId="{04FD0BE1-1BC3-4162-803F-EF80D29FE12E}" type="presParOf" srcId="{C133F838-CD0D-4EBA-B35F-88B8B3AAB302}" destId="{B273C8C7-359B-4FA1-BC77-DE9C6DFA2A72}" srcOrd="1" destOrd="0" presId="urn:microsoft.com/office/officeart/2005/8/layout/hList1"/>
    <dgm:cxn modelId="{9D18014C-56D3-4E3B-A4BB-7E97E2C5404F}" type="presOf" srcId="{3148F9A4-70C3-4007-966E-01472C289B3A}" destId="{B273C8C7-359B-4FA1-BC77-DE9C6DFA2A72}" srcOrd="0" destOrd="0" presId="urn:microsoft.com/office/officeart/2005/8/layout/hList1"/>
    <dgm:cxn modelId="{659CB96E-9EB6-409E-B009-4FE115A7F9E1}" type="presParOf" srcId="{94B12EC6-F222-4F0E-9A83-6D391600E8F9}" destId="{5C2D5388-4F6B-4CA4-AB52-18C099788902}" srcOrd="1" destOrd="0" presId="urn:microsoft.com/office/officeart/2005/8/layout/hList1"/>
    <dgm:cxn modelId="{A906A1D6-D083-440B-A457-9D1C9354715E}" type="presParOf" srcId="{94B12EC6-F222-4F0E-9A83-6D391600E8F9}" destId="{04C23D9A-E2E0-4FBE-BFB5-435A369012B6}" srcOrd="2" destOrd="0" presId="urn:microsoft.com/office/officeart/2005/8/layout/hList1"/>
    <dgm:cxn modelId="{AF2A5D1E-3B12-4ECD-B8A2-F887CF6870FB}" type="presParOf" srcId="{04C23D9A-E2E0-4FBE-BFB5-435A369012B6}" destId="{9896EFB2-A472-42D0-93BE-AAF832FACB8A}" srcOrd="0" destOrd="2" presId="urn:microsoft.com/office/officeart/2005/8/layout/hList1"/>
    <dgm:cxn modelId="{71B3947D-52B6-4EDB-BF70-1E546532382E}" type="presOf" srcId="{86F2439B-ED51-4F3B-9F96-4F255FEBAC6F}" destId="{9896EFB2-A472-42D0-93BE-AAF832FACB8A}" srcOrd="0" destOrd="0" presId="urn:microsoft.com/office/officeart/2005/8/layout/hList1"/>
    <dgm:cxn modelId="{1B4A9E7D-403C-44E0-968D-BA6566426F17}" type="presParOf" srcId="{04C23D9A-E2E0-4FBE-BFB5-435A369012B6}" destId="{E6053C1E-C19A-487D-B372-EF050CEBAA18}" srcOrd="1" destOrd="2" presId="urn:microsoft.com/office/officeart/2005/8/layout/hList1"/>
    <dgm:cxn modelId="{3BC798E0-DCF0-4718-895B-5C6B45BB56CB}" type="presOf" srcId="{185CF18C-C4EA-4A41-BAB0-2494CDC53484}" destId="{E6053C1E-C19A-487D-B372-EF050CEBAA18}" srcOrd="0" destOrd="0" presId="urn:microsoft.com/office/officeart/2005/8/layout/hList1"/>
    <dgm:cxn modelId="{4532EFF5-0A1F-473A-9B6F-75440242D319}" type="presOf" srcId="{7DCA0527-6051-4242-A9C4-9E27D5A470E9}" destId="{E6053C1E-C19A-487D-B372-EF050CEBAA18}" srcOrd="0" destOrd="1" presId="urn:microsoft.com/office/officeart/2005/8/layout/hList1"/>
    <dgm:cxn modelId="{3D83B0A9-E8FE-46DF-852D-E455AE9B24AA}" type="presParOf" srcId="{94B12EC6-F222-4F0E-9A83-6D391600E8F9}" destId="{042EF7E5-4CA7-4825-9782-3A9DBAEAAEB1}" srcOrd="3" destOrd="0" presId="urn:microsoft.com/office/officeart/2005/8/layout/hList1"/>
    <dgm:cxn modelId="{85273E1F-6C6F-42BE-AF29-397DA93E953A}" type="presParOf" srcId="{94B12EC6-F222-4F0E-9A83-6D391600E8F9}" destId="{4811A292-26F3-4C56-9622-665D44A9D9EF}" srcOrd="4" destOrd="0" presId="urn:microsoft.com/office/officeart/2005/8/layout/hList1"/>
    <dgm:cxn modelId="{3CB04B0E-1892-4210-B62E-C23E52506EE3}" type="presParOf" srcId="{4811A292-26F3-4C56-9622-665D44A9D9EF}" destId="{05AB671B-F0AD-4661-9D8A-58734455E3C5}" srcOrd="0" destOrd="4" presId="urn:microsoft.com/office/officeart/2005/8/layout/hList1"/>
    <dgm:cxn modelId="{CDCE9866-F27E-4285-8A45-86D1E7837F9B}" type="presOf" srcId="{C236A6E3-A6ED-45C0-9793-8A830F15AE26}" destId="{05AB671B-F0AD-4661-9D8A-58734455E3C5}" srcOrd="0" destOrd="0" presId="urn:microsoft.com/office/officeart/2005/8/layout/hList1"/>
    <dgm:cxn modelId="{223EA25B-530B-416E-BB95-AD40C17C8767}" type="presParOf" srcId="{4811A292-26F3-4C56-9622-665D44A9D9EF}" destId="{6B39F65C-487B-46B2-8D02-409A974B8967}" srcOrd="1" destOrd="4" presId="urn:microsoft.com/office/officeart/2005/8/layout/hList1"/>
    <dgm:cxn modelId="{C7BBA0BF-BB48-4FEE-83B4-2BB2F6BA548F}" type="presOf" srcId="{A534B016-01FC-4AF2-8751-743B64273876}" destId="{6B39F65C-487B-46B2-8D02-409A974B8967}" srcOrd="0" destOrd="0" presId="urn:microsoft.com/office/officeart/2005/8/layout/hList1"/>
    <dgm:cxn modelId="{99634C6E-F9F3-4F6B-BACC-3A816F156815}" type="presOf" srcId="{072018B6-AC34-4FB9-A2FB-A211BE8717F4}" destId="{6B39F65C-487B-46B2-8D02-409A974B8967}" srcOrd="0" destOrd="1" presId="urn:microsoft.com/office/officeart/2005/8/layout/hList1"/>
    <dgm:cxn modelId="{EEFA9BCF-D02A-4159-8AE5-59870F91F612}" type="presOf" srcId="{5C640DD5-86A3-48DD-A364-F6556E7874F8}" destId="{6B39F65C-487B-46B2-8D02-409A974B8967}" srcOrd="0" destOrd="2" presId="urn:microsoft.com/office/officeart/2005/8/layout/hList1"/>
    <dgm:cxn modelId="{C5F4DCEC-E7FB-45D6-BCB2-999242D62916}" type="presParOf" srcId="{94B12EC6-F222-4F0E-9A83-6D391600E8F9}" destId="{A46BC92C-87BF-49A4-A82F-0C8C3F161504}" srcOrd="5" destOrd="0" presId="urn:microsoft.com/office/officeart/2005/8/layout/hList1"/>
    <dgm:cxn modelId="{D883DB2A-8D56-4EAD-AEA6-7E8D20AADA08}" type="presParOf" srcId="{94B12EC6-F222-4F0E-9A83-6D391600E8F9}" destId="{A1C514F7-9080-4EAB-8441-DDF7166F41C5}" srcOrd="6" destOrd="0" presId="urn:microsoft.com/office/officeart/2005/8/layout/hList1"/>
    <dgm:cxn modelId="{62576B79-212E-487F-A6C6-6BD569BAB268}" type="presParOf" srcId="{A1C514F7-9080-4EAB-8441-DDF7166F41C5}" destId="{F70F53B5-9972-4BAF-B4C5-00BC97CE2550}" srcOrd="0" destOrd="6" presId="urn:microsoft.com/office/officeart/2005/8/layout/hList1"/>
    <dgm:cxn modelId="{4F5FDADE-FA1F-41A6-9BD1-6F81E6EBD8F5}" type="presOf" srcId="{2861D4BD-CA16-4166-AA4B-B08F3DF7B506}" destId="{F70F53B5-9972-4BAF-B4C5-00BC97CE2550}" srcOrd="0" destOrd="0" presId="urn:microsoft.com/office/officeart/2005/8/layout/hList1"/>
    <dgm:cxn modelId="{CB3ECEE7-D132-482B-A74B-8C2DD9082703}" type="presParOf" srcId="{A1C514F7-9080-4EAB-8441-DDF7166F41C5}" destId="{4D65D4B0-053E-4AC1-828E-ADF19FA77D60}" srcOrd="1" destOrd="6" presId="urn:microsoft.com/office/officeart/2005/8/layout/hList1"/>
    <dgm:cxn modelId="{D4110725-55E3-4AD2-BF53-370C028B6E9C}" type="presOf" srcId="{76361250-978D-44BA-9EC9-B97EFAE8DD3F}" destId="{4D65D4B0-053E-4AC1-828E-ADF19FA77D60}"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27CAA5-FDDC-411A-8CBE-891923D04C76}" type="doc">
      <dgm:prSet loTypeId="urn:microsoft.com/office/officeart/2005/8/layout/hList1" loCatId="list" qsTypeId="urn:microsoft.com/office/officeart/2005/8/quickstyle/simple1#3" qsCatId="simple" csTypeId="urn:microsoft.com/office/officeart/2005/8/colors/accent1_2#3" csCatId="accent1" phldr="1"/>
      <dgm:spPr/>
      <dgm:t>
        <a:bodyPr/>
        <a:lstStyle/>
        <a:p>
          <a:endParaRPr lang="zh-CN" altLang="en-US"/>
        </a:p>
      </dgm:t>
    </dgm:pt>
    <dgm:pt modelId="{CB680B16-F9BD-4400-8653-B799322CD513}">
      <dgm:prSet phldrT="[文本]" phldr="0" custT="0"/>
      <dgm:spPr/>
      <dgm:t>
        <a:bodyPr vert="horz" wrap="square"/>
        <a:p>
          <a:pPr>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团中央维护</a:t>
          </a: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dgm:t>
    </dgm:pt>
    <dgm:pt modelId="{DB759CEC-7AB6-4572-B7E7-178793868008}" cxnId="{91CA0BE2-7A3E-4E04-90DB-3621ABF76FF3}" type="parTrans">
      <dgm:prSet/>
      <dgm:spPr/>
      <dgm:t>
        <a:bodyPr/>
        <a:lstStyle/>
        <a:p>
          <a:endParaRPr lang="zh-CN" altLang="en-US"/>
        </a:p>
      </dgm:t>
    </dgm:pt>
    <dgm:pt modelId="{C72CA919-C045-4955-85BA-7814710E8E64}" cxnId="{91CA0BE2-7A3E-4E04-90DB-3621ABF76FF3}" type="sibTrans">
      <dgm:prSet/>
      <dgm:spPr/>
      <dgm:t>
        <a:bodyPr/>
        <a:lstStyle/>
        <a:p>
          <a:endParaRPr lang="zh-CN" altLang="en-US"/>
        </a:p>
      </dgm:t>
    </dgm:pt>
    <dgm:pt modelId="{4DBD89E7-04EC-4AA9-ABE9-672D5941F071}">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cs typeface="微软雅黑" panose="020B0503020204020204" charset="-122"/>
            </a:rPr>
            <a:t>维护青少年的权益，</a:t>
          </a:r>
          <a:r>
            <a:rPr lang="en-US" altLang="zh-CN" b="1" dirty="0" smtClean="0">
              <a:latin typeface="微软雅黑" panose="020B0503020204020204" charset="-122"/>
              <a:ea typeface="微软雅黑" panose="020B0503020204020204" charset="-122"/>
              <a:cs typeface="微软雅黑" panose="020B0503020204020204" charset="-122"/>
            </a:rPr>
            <a:t> </a:t>
          </a:r>
          <a:r>
            <a:rPr lang="zh-CN" altLang="en-US" b="1" dirty="0" smtClean="0">
              <a:latin typeface="微软雅黑" panose="020B0503020204020204" charset="-122"/>
              <a:ea typeface="微软雅黑" panose="020B0503020204020204" charset="-122"/>
              <a:cs typeface="微软雅黑" panose="020B0503020204020204" charset="-122"/>
            </a:rPr>
            <a:t>做好青年人的婚恋工作</a:t>
          </a:r>
          <a:r>
            <a:rPr lang="en-US" altLang="zh-CN" b="1" dirty="0" smtClean="0">
              <a:latin typeface="微软雅黑" panose="020B0503020204020204" charset="-122"/>
              <a:ea typeface="微软雅黑" panose="020B0503020204020204" charset="-122"/>
              <a:cs typeface="微软雅黑" panose="020B0503020204020204" charset="-122"/>
            </a:rPr>
            <a:t> </a:t>
          </a:r>
          <a:r>
            <a:rPr lang="zh-CN" altLang="en-US" b="1" dirty="0" smtClean="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75F372D8-C1D4-4856-80CA-5AB39B3FF67D}" cxnId="{696BCA5F-ECFE-418B-9A74-DD1D257CE4D3}" type="parTrans">
      <dgm:prSet/>
      <dgm:spPr/>
      <dgm:t>
        <a:bodyPr/>
        <a:lstStyle/>
        <a:p>
          <a:endParaRPr lang="zh-CN" altLang="en-US"/>
        </a:p>
      </dgm:t>
    </dgm:pt>
    <dgm:pt modelId="{7E9A518B-F565-4C2B-BAE9-5D106083A4DC}" cxnId="{696BCA5F-ECFE-418B-9A74-DD1D257CE4D3}" type="sibTrans">
      <dgm:prSet/>
      <dgm:spPr/>
      <dgm:t>
        <a:bodyPr/>
        <a:lstStyle/>
        <a:p>
          <a:endParaRPr lang="zh-CN" altLang="en-US"/>
        </a:p>
      </dgm:t>
    </dgm:pt>
    <dgm:pt modelId="{BF25DE0B-3F8A-4F21-A624-01AE87FFDCF4}">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cs typeface="微软雅黑" panose="020B0503020204020204" charset="-122"/>
            </a:rPr>
            <a:t>建设</a:t>
          </a:r>
          <a:r>
            <a:rPr lang="zh-CN" altLang="en-US" b="1" dirty="0" smtClean="0">
              <a:latin typeface="微软雅黑" panose="020B0503020204020204" charset="-122"/>
              <a:ea typeface="微软雅黑" panose="020B0503020204020204" charset="-122"/>
              <a:cs typeface="微软雅黑" panose="020B0503020204020204" charset="-122"/>
            </a:rPr>
            <a:t>和谐家庭，重视家庭教育。</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498B08BF-CE6F-4F5C-9DBB-1629C4064F9E}" cxnId="{3823063A-243B-4EA7-B66E-FBC0050108FF}" type="parTrans">
      <dgm:prSet/>
      <dgm:spPr/>
    </dgm:pt>
    <dgm:pt modelId="{09FD83DE-1E8D-47D8-9B50-38CA2EE15930}" cxnId="{3823063A-243B-4EA7-B66E-FBC0050108FF}" type="sibTrans">
      <dgm:prSet/>
      <dgm:spPr/>
    </dgm:pt>
    <dgm:pt modelId="{CB9C894F-90F4-4E2D-BF32-002B5079F2E4}">
      <dgm:prSet phldr="0" custT="0"/>
      <dgm:spPr/>
      <dgm:t>
        <a:bodyPr vert="horz" wrap="square"/>
        <a:p>
          <a:pPr marR="0" algn="ctr" defTabSz="914400" eaLnBrk="1" fontAlgn="auto" latinLnBrk="0" hangingPunct="1">
            <a:lnSpc>
              <a:spcPct val="100000"/>
            </a:lnSpc>
            <a:spcBef>
              <a:spcPts val="0"/>
            </a:spcBef>
            <a:spcAft>
              <a:spcPts val="0"/>
            </a:spcAft>
            <a:buClrTx/>
            <a:buSzTx/>
            <a:buFontTx/>
          </a:pPr>
          <a:r>
            <a:rPr lang="zh-CN" altLang="en-US" b="1" dirty="0" smtClean="0">
              <a:solidFill>
                <a:schemeClr val="tx1"/>
              </a:solidFill>
              <a:latin typeface="微软雅黑" panose="020B0503020204020204" charset="-122"/>
              <a:ea typeface="微软雅黑" panose="020B0503020204020204" charset="-122"/>
            </a:rPr>
            <a:t>工会</a:t>
          </a:r>
          <a:r>
            <a:rPr lang="zh-CN" altLang="en-US" dirty="0" smtClean="0">
              <a:solidFill>
                <a:schemeClr val="tx1"/>
              </a:solidFill>
            </a:rPr>
            <a:t/>
          </a:r>
          <a:endParaRPr lang="zh-CN" altLang="en-US" dirty="0" smtClean="0">
            <a:solidFill>
              <a:schemeClr val="tx1"/>
            </a:solidFill>
          </a:endParaRPr>
        </a:p>
        <a:p>
          <a:pPr marR="0" algn="ctr" defTabSz="914400" eaLnBrk="1" fontAlgn="auto" latinLnBrk="0" hangingPunct="1">
            <a:lnSpc>
              <a:spcPct val="100000"/>
            </a:lnSpc>
            <a:spcBef>
              <a:spcPts val="0"/>
            </a:spcBef>
            <a:spcAft>
              <a:spcPts val="0"/>
            </a:spcAft>
            <a:buClrTx/>
            <a:buSzTx/>
            <a:buFontTx/>
          </a:pPr>
          <a:r>
            <a:rPr lang="zh-CN" altLang="en-US" dirty="0" smtClean="0">
              <a:solidFill>
                <a:schemeClr val="tx1"/>
              </a:solidFill>
            </a:rPr>
            <a:t/>
          </a:r>
          <a:endParaRPr lang="zh-CN" altLang="en-US" dirty="0" smtClean="0">
            <a:solidFill>
              <a:schemeClr val="tx1"/>
            </a:solidFill>
          </a:endParaRPr>
        </a:p>
      </dgm:t>
    </dgm:pt>
    <dgm:pt modelId="{C2E937D7-AD67-41B1-9695-01B5A75AC111}" cxnId="{94094F51-7934-4AD4-8BD3-613B697D03CA}" type="parTrans">
      <dgm:prSet/>
      <dgm:spPr/>
      <dgm:t>
        <a:bodyPr/>
        <a:lstStyle/>
        <a:p>
          <a:endParaRPr lang="zh-CN" altLang="en-US"/>
        </a:p>
      </dgm:t>
    </dgm:pt>
    <dgm:pt modelId="{FD1F8A46-3059-43D7-A363-BD0DEEA5767C}" cxnId="{94094F51-7934-4AD4-8BD3-613B697D03CA}" type="sibTrans">
      <dgm:prSet/>
      <dgm:spPr/>
      <dgm:t>
        <a:bodyPr/>
        <a:lstStyle/>
        <a:p>
          <a:endParaRPr lang="zh-CN" altLang="en-US"/>
        </a:p>
      </dgm:t>
    </dgm:pt>
    <dgm:pt modelId="{E2B56CD4-A1D3-4D86-8105-DDCBA943E8AC}">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rPr>
            <a:t>工会职工小家建设，工会职工之家建设</a:t>
          </a:r>
          <a:r>
            <a:rPr lang="zh-CN" altLang="en-US" b="1" dirty="0" smtClean="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B74E78CF-E90B-41EE-A0E4-A4C76CBD944E}" cxnId="{F7DF2CAA-C269-4081-A78D-CCCC13FCA557}" type="parTrans">
      <dgm:prSet/>
      <dgm:spPr/>
      <dgm:t>
        <a:bodyPr/>
        <a:lstStyle/>
        <a:p>
          <a:endParaRPr lang="zh-CN" altLang="en-US"/>
        </a:p>
      </dgm:t>
    </dgm:pt>
    <dgm:pt modelId="{DC2AE112-2402-489E-9AF9-A9E6621ABBDB}" cxnId="{F7DF2CAA-C269-4081-A78D-CCCC13FCA557}" type="sibTrans">
      <dgm:prSet/>
      <dgm:spPr/>
      <dgm:t>
        <a:bodyPr/>
        <a:lstStyle/>
        <a:p>
          <a:endParaRPr lang="zh-CN" altLang="en-US"/>
        </a:p>
      </dgm:t>
    </dgm:pt>
    <dgm:pt modelId="{8BBB1FB0-9B8C-451E-B085-E5360265F36A}">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rPr>
            <a:t>家庭</a:t>
          </a:r>
          <a:r>
            <a:rPr lang="zh-CN" altLang="en-US" b="1" dirty="0" smtClean="0">
              <a:latin typeface="微软雅黑" panose="020B0503020204020204" charset="-122"/>
              <a:ea typeface="微软雅黑" panose="020B0503020204020204" charset="-122"/>
            </a:rPr>
            <a:t>文化和美德建设</a:t>
          </a:r>
          <a:r>
            <a:rPr lang="zh-CN" altLang="en-US" b="1" dirty="0" smtClean="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EFF5B5F8-2BA4-470B-AC2C-7E6EBD311AE4}" cxnId="{62056CE0-A11C-485F-8AF6-CDF8C661EEBE}" type="parTrans">
      <dgm:prSet/>
      <dgm:spPr/>
    </dgm:pt>
    <dgm:pt modelId="{3BAA8723-6C07-4E36-A77F-8D45A5C22C37}" cxnId="{62056CE0-A11C-485F-8AF6-CDF8C661EEBE}" type="sibTrans">
      <dgm:prSet/>
      <dgm:spPr/>
    </dgm:pt>
    <dgm:pt modelId="{FEE09938-AC20-44AB-8C5F-7138724BB046}">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rPr>
            <a:t>文明</a:t>
          </a:r>
          <a:r>
            <a:rPr lang="zh-CN" altLang="en-US" b="1" dirty="0" smtClean="0">
              <a:latin typeface="微软雅黑" panose="020B0503020204020204" charset="-122"/>
              <a:ea typeface="微软雅黑" panose="020B0503020204020204" charset="-122"/>
            </a:rPr>
            <a:t>家庭创建活动</a:t>
          </a:r>
          <a:r>
            <a:rPr lang="zh-CN" altLang="en-US" b="1" dirty="0" smtClean="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FDEDC8D1-3D7C-4258-AAFF-71412B129217}" cxnId="{6F6B6B3B-B9B1-4D1D-9392-31FB0D703570}" type="parTrans">
      <dgm:prSet/>
      <dgm:spPr/>
    </dgm:pt>
    <dgm:pt modelId="{1577BE77-48C0-4F30-B036-71723240A75D}" cxnId="{6F6B6B3B-B9B1-4D1D-9392-31FB0D703570}" type="sibTrans">
      <dgm:prSet/>
      <dgm:spPr/>
    </dgm:pt>
    <dgm:pt modelId="{FE50456C-99EA-461C-B680-8D957C87B334}">
      <dgm:prSet phldr="0" custT="0"/>
      <dgm:spPr/>
      <dgm:t>
        <a:bodyPr vert="horz" wrap="square"/>
        <a:p>
          <a:pPr>
            <a:lnSpc>
              <a:spcPct val="100000"/>
            </a:lnSpc>
            <a:spcBef>
              <a:spcPct val="0"/>
            </a:spcBef>
            <a:spcAft>
              <a:spcPct val="15000"/>
            </a:spcAft>
          </a:pPr>
          <a:r>
            <a:rPr lang="zh-CN" altLang="en-US" b="1" dirty="0" smtClean="0">
              <a:latin typeface="微软雅黑" panose="020B0503020204020204" charset="-122"/>
              <a:ea typeface="微软雅黑" panose="020B0503020204020204" charset="-122"/>
            </a:rPr>
            <a:t>发展</a:t>
          </a:r>
          <a:r>
            <a:rPr lang="zh-CN" altLang="en-US" b="1" dirty="0" smtClean="0">
              <a:latin typeface="微软雅黑" panose="020B0503020204020204" charset="-122"/>
              <a:ea typeface="微软雅黑" panose="020B0503020204020204" charset="-122"/>
            </a:rPr>
            <a:t>家庭服务业，调解职工家庭矛盾。</a:t>
          </a:r>
          <a:r>
            <a:rPr lang="zh-CN" altLang="en-US" b="1" dirty="0">
              <a:latin typeface="微软雅黑" panose="020B0503020204020204" charset="-122"/>
              <a:ea typeface="微软雅黑" panose="020B0503020204020204" charset="-122"/>
            </a:rPr>
            <a:t/>
          </a:r>
          <a:endParaRPr lang="zh-CN" altLang="en-US" b="1" dirty="0">
            <a:latin typeface="微软雅黑" panose="020B0503020204020204" charset="-122"/>
            <a:ea typeface="微软雅黑" panose="020B0503020204020204" charset="-122"/>
          </a:endParaRPr>
        </a:p>
      </dgm:t>
    </dgm:pt>
    <dgm:pt modelId="{3D456794-9168-4F39-9F21-FE5F685A074E}" cxnId="{5EECBD2C-9394-43D4-B2DD-516038B863B3}" type="parTrans">
      <dgm:prSet/>
      <dgm:spPr/>
    </dgm:pt>
    <dgm:pt modelId="{49EF8878-BF5C-43DD-B3B9-0FD6996B2F94}" cxnId="{5EECBD2C-9394-43D4-B2DD-516038B863B3}" type="sibTrans">
      <dgm:prSet/>
      <dgm:spPr/>
    </dgm:pt>
    <dgm:pt modelId="{12D04267-6706-47FD-91D8-A73E87781A22}">
      <dgm:prSet phldr="0" custT="0"/>
      <dgm:spPr/>
      <dgm:t>
        <a:bodyPr vert="horz" wrap="square"/>
        <a:p>
          <a:pPr marR="0" defTabSz="914400" eaLnBrk="1" fontAlgn="auto" latinLnBrk="0" hangingPunct="1">
            <a:lnSpc>
              <a:spcPct val="100000"/>
            </a:lnSpc>
            <a:spcBef>
              <a:spcPts val="0"/>
            </a:spcBef>
            <a:spcAft>
              <a:spcPts val="0"/>
            </a:spcAft>
            <a:buClrTx/>
            <a:buSzTx/>
            <a:buFontTx/>
          </a:pPr>
          <a:r>
            <a:rPr lang="zh-CN" altLang="en-US" b="1" dirty="0" smtClean="0">
              <a:solidFill>
                <a:schemeClr val="tx1"/>
              </a:solidFill>
              <a:latin typeface="微软雅黑" panose="020B0503020204020204" charset="-122"/>
              <a:ea typeface="微软雅黑" panose="020B0503020204020204" charset="-122"/>
            </a:rPr>
            <a:t>关工委</a:t>
          </a: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a:p>
          <a:pPr>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endParaRPr>
        </a:p>
      </dgm:t>
    </dgm:pt>
    <dgm:pt modelId="{369BABD7-9BFF-405C-B30F-76A326C19FA8}" cxnId="{9054BB3D-19E6-471C-923B-A85077B6CFE7}" type="parTrans">
      <dgm:prSet/>
      <dgm:spPr/>
      <dgm:t>
        <a:bodyPr/>
        <a:lstStyle/>
        <a:p>
          <a:endParaRPr lang="zh-CN" altLang="en-US"/>
        </a:p>
      </dgm:t>
    </dgm:pt>
    <dgm:pt modelId="{C5AABB2E-D31F-4B54-8356-FDD0C4F2F2C1}" cxnId="{9054BB3D-19E6-471C-923B-A85077B6CFE7}" type="sibTrans">
      <dgm:prSet/>
      <dgm:spPr/>
      <dgm:t>
        <a:bodyPr/>
        <a:lstStyle/>
        <a:p>
          <a:endParaRPr lang="zh-CN" altLang="en-US"/>
        </a:p>
      </dgm:t>
    </dgm:pt>
    <dgm:pt modelId="{4589D845-B49C-41CA-9295-EC187BAA6D51}">
      <dgm:prSet phldr="0" custT="0"/>
      <dgm:spPr/>
      <dgm:t>
        <a:bodyPr vert="horz" wrap="square"/>
        <a:p>
          <a:pPr marR="0" defTabSz="914400" eaLnBrk="1" fontAlgn="auto" latinLnBrk="0" hangingPunct="1">
            <a:lnSpc>
              <a:spcPct val="100000"/>
            </a:lnSpc>
            <a:spcBef>
              <a:spcPts val="0"/>
            </a:spcBef>
            <a:spcAft>
              <a:spcPts val="0"/>
            </a:spcAft>
            <a:buClrTx/>
            <a:buSzTx/>
            <a:buFontTx/>
          </a:pPr>
          <a:r>
            <a:rPr lang="zh-CN" altLang="en-US" b="1" dirty="0" smtClean="0">
              <a:latin typeface="微软雅黑" panose="020B0503020204020204" charset="-122"/>
              <a:ea typeface="微软雅黑" panose="020B0503020204020204" charset="-122"/>
              <a:cs typeface="微软雅黑" panose="020B0503020204020204" charset="-122"/>
            </a:rPr>
            <a:t>加强家庭教育，“百家名县”家庭教育巡</a:t>
          </a:r>
          <a:r>
            <a:rPr lang="zh-CN" altLang="en-US" b="1" dirty="0" smtClean="0">
              <a:latin typeface="微软雅黑" panose="020B0503020204020204" charset="-122"/>
              <a:ea typeface="微软雅黑" panose="020B0503020204020204" charset="-122"/>
              <a:cs typeface="微软雅黑" panose="020B0503020204020204" charset="-122"/>
            </a:rPr>
            <a:t>讲，</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0D7BC461-F188-4DC1-B425-7908938F0815}" cxnId="{BB264C35-9017-4609-9840-5CF382FCF1BE}" type="parTrans">
      <dgm:prSet/>
      <dgm:spPr/>
      <dgm:t>
        <a:bodyPr/>
        <a:lstStyle/>
        <a:p>
          <a:endParaRPr lang="zh-CN" altLang="en-US"/>
        </a:p>
      </dgm:t>
    </dgm:pt>
    <dgm:pt modelId="{0DE2064F-396D-4C51-8DFB-49ACE12B3575}" cxnId="{BB264C35-9017-4609-9840-5CF382FCF1BE}" type="sibTrans">
      <dgm:prSet/>
      <dgm:spPr/>
      <dgm:t>
        <a:bodyPr/>
        <a:lstStyle/>
        <a:p>
          <a:endParaRPr lang="zh-CN" altLang="en-US"/>
        </a:p>
      </dgm:t>
    </dgm:pt>
    <dgm:pt modelId="{79BFC58C-A99E-49D9-B013-72CF21778D06}">
      <dgm:prSet phldr="0" custT="0"/>
      <dgm:spPr/>
      <dgm:t>
        <a:bodyPr vert="horz" wrap="square"/>
        <a:p>
          <a:pPr>
            <a:lnSpc>
              <a:spcPct val="100000"/>
            </a:lnSpc>
            <a:spcBef>
              <a:spcPct val="0"/>
            </a:spcBef>
            <a:spcAft>
              <a:spcPct val="15000"/>
            </a:spcAft>
          </a:pPr>
          <a:r>
            <a:rPr lang="zh-CN" b="1" smtClean="0">
              <a:latin typeface="微软雅黑" panose="020B0503020204020204" charset="-122"/>
              <a:ea typeface="微软雅黑" panose="020B0503020204020204" charset="-122"/>
              <a:cs typeface="微软雅黑" panose="020B0503020204020204" charset="-122"/>
            </a:rPr>
            <a:t>关注留守儿童、困境儿童等特殊家庭教育，</a:t>
          </a:r>
          <a:r>
            <a:rPr lang="zh-CN" b="1">
              <a:latin typeface="微软雅黑" panose="020B0503020204020204" charset="-122"/>
              <a:ea typeface="微软雅黑" panose="020B0503020204020204" charset="-122"/>
              <a:cs typeface="微软雅黑" panose="020B0503020204020204" charset="-122"/>
            </a:rPr>
            <a:t/>
          </a:r>
          <a:endParaRPr lang="zh-CN" b="1">
            <a:latin typeface="微软雅黑" panose="020B0503020204020204" charset="-122"/>
            <a:ea typeface="微软雅黑" panose="020B0503020204020204" charset="-122"/>
            <a:cs typeface="微软雅黑" panose="020B0503020204020204" charset="-122"/>
          </a:endParaRPr>
        </a:p>
      </dgm:t>
    </dgm:pt>
    <dgm:pt modelId="{41F63FC3-38FC-4BCE-82BC-78320906CD41}" cxnId="{4E956841-BFC5-434D-A185-A9F4FDC79D63}" type="parTrans">
      <dgm:prSet/>
      <dgm:spPr/>
    </dgm:pt>
    <dgm:pt modelId="{38DE1FB0-41A2-46AE-9E96-3361A9BE0F33}" cxnId="{4E956841-BFC5-434D-A185-A9F4FDC79D63}" type="sibTrans">
      <dgm:prSet/>
      <dgm:spPr/>
    </dgm:pt>
    <dgm:pt modelId="{3AD39D30-9B07-4761-8FD8-F1AF9FBE5966}">
      <dgm:prSet phldr="0" custT="0"/>
      <dgm:spPr/>
      <dgm:t>
        <a:bodyPr vert="horz" wrap="square"/>
        <a:p>
          <a:pPr marR="0" defTabSz="914400" eaLnBrk="1" fontAlgn="auto" latinLnBrk="0" hangingPunct="1">
            <a:lnSpc>
              <a:spcPct val="100000"/>
            </a:lnSpc>
            <a:spcBef>
              <a:spcPts val="0"/>
            </a:spcBef>
            <a:spcAft>
              <a:spcPts val="0"/>
            </a:spcAft>
            <a:buClrTx/>
            <a:buSzTx/>
            <a:buFontTx/>
          </a:pPr>
          <a:r>
            <a:rPr lang="zh-CN" b="1" dirty="0" smtClean="0">
              <a:latin typeface="微软雅黑" panose="020B0503020204020204" charset="-122"/>
              <a:ea typeface="微软雅黑" panose="020B0503020204020204" charset="-122"/>
              <a:cs typeface="微软雅黑" panose="020B0503020204020204" charset="-122"/>
            </a:rPr>
            <a:t>五老弘扬好家教好家风</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09A686D4-83E5-4D36-9EA7-F0F0A63161B2}" cxnId="{BC69198A-4E81-421D-9E4E-9EA80D0FCD57}" type="parTrans">
      <dgm:prSet/>
      <dgm:spPr/>
    </dgm:pt>
    <dgm:pt modelId="{692B0462-BAAE-4071-B206-2A6995856F5F}" cxnId="{BC69198A-4E81-421D-9E4E-9EA80D0FCD57}" type="sibTrans">
      <dgm:prSet/>
      <dgm:spPr/>
    </dgm:pt>
    <dgm:pt modelId="{CA8EA823-D115-4012-AA56-A6561CFD3FCD}">
      <dgm:prSet phldr="0" custT="0"/>
      <dgm:spPr/>
      <dgm:t>
        <a:bodyPr vert="horz" wrap="square"/>
        <a:p>
          <a:pPr marR="0" defTabSz="914400" eaLnBrk="1" fontAlgn="auto" latinLnBrk="0" hangingPunct="1">
            <a:lnSpc>
              <a:spcPct val="100000"/>
            </a:lnSpc>
            <a:spcBef>
              <a:spcPts val="0"/>
            </a:spcBef>
            <a:spcAft>
              <a:spcPts val="0"/>
            </a:spcAft>
            <a:buClrTx/>
            <a:buSzTx/>
            <a:buFontTx/>
          </a:pPr>
          <a:r>
            <a:rPr lang="en-US" altLang="zh-CN" b="1" dirty="0" smtClean="0">
              <a:latin typeface="微软雅黑" panose="020B0503020204020204" charset="-122"/>
              <a:ea typeface="微软雅黑" panose="020B0503020204020204" charset="-122"/>
              <a:cs typeface="微软雅黑" panose="020B0503020204020204" charset="-122"/>
            </a:rPr>
            <a:t> </a:t>
          </a:r>
          <a:r>
            <a:rPr lang="zh-CN" b="1" dirty="0" smtClean="0">
              <a:latin typeface="微软雅黑" panose="020B0503020204020204" charset="-122"/>
              <a:ea typeface="微软雅黑" panose="020B0503020204020204" charset="-122"/>
              <a:cs typeface="微软雅黑" panose="020B0503020204020204" charset="-122"/>
            </a:rPr>
            <a:t>普遍开展了“家长公开课”。</a:t>
          </a: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0909ABC8-A33D-48F4-83DE-D97CBDC234CA}" cxnId="{DE1F7FF5-722E-4B0C-A3DB-EF1B3FB2CC13}" type="parTrans">
      <dgm:prSet/>
      <dgm:spPr/>
    </dgm:pt>
    <dgm:pt modelId="{4BD532AE-08CF-4E35-AA89-F4CF16388FDD}" cxnId="{DE1F7FF5-722E-4B0C-A3DB-EF1B3FB2CC13}" type="sibTrans">
      <dgm:prSet/>
      <dgm:spPr/>
    </dgm:pt>
    <dgm:pt modelId="{CBFB7D00-3388-4C4B-A236-5F087B6A545F}">
      <dgm:prSet phldr="0" custT="0"/>
      <dgm:spPr/>
      <dgm:t>
        <a:bodyPr vert="horz" wrap="square"/>
        <a:p>
          <a:pPr marR="0" defTabSz="914400" eaLnBrk="1" fontAlgn="auto" latinLnBrk="0" hangingPunct="1">
            <a:lnSpc>
              <a:spcPct val="100000"/>
            </a:lnSpc>
            <a:spcBef>
              <a:spcPts val="0"/>
            </a:spcBef>
            <a:spcAft>
              <a:spcPts val="0"/>
            </a:spcAft>
            <a:buClrTx/>
            <a:buSzTx/>
            <a:buFontTx/>
          </a:pPr>
          <a:r>
            <a:rPr lang="zh-CN" altLang="en-US" b="1" dirty="0">
              <a:latin typeface="微软雅黑" panose="020B0503020204020204" charset="-122"/>
              <a:ea typeface="微软雅黑" panose="020B0503020204020204" charset="-122"/>
              <a:cs typeface="微软雅黑" panose="020B0503020204020204" charset="-122"/>
            </a:rPr>
            <a:t/>
          </a:r>
          <a:endParaRPr lang="zh-CN" altLang="en-US" b="1" dirty="0">
            <a:latin typeface="微软雅黑" panose="020B0503020204020204" charset="-122"/>
            <a:ea typeface="微软雅黑" panose="020B0503020204020204" charset="-122"/>
            <a:cs typeface="微软雅黑" panose="020B0503020204020204" charset="-122"/>
          </a:endParaRPr>
        </a:p>
      </dgm:t>
    </dgm:pt>
    <dgm:pt modelId="{78D665B3-8BDE-42EB-8360-3E41ADEF2FD3}" cxnId="{EF68F8A7-A977-4B93-90D7-E8FCB672B778}" type="parTrans">
      <dgm:prSet/>
      <dgm:spPr/>
    </dgm:pt>
    <dgm:pt modelId="{05D31904-A621-4B29-ADB5-3C62A87236AD}" cxnId="{EF68F8A7-A977-4B93-90D7-E8FCB672B778}" type="sibTrans">
      <dgm:prSet/>
      <dgm:spPr/>
    </dgm:pt>
    <dgm:pt modelId="{2370EB0D-AAB6-49C1-8D26-3BDE858622C3}">
      <dgm:prSet phldr="0" custT="0"/>
      <dgm:spPr/>
      <dgm:t>
        <a:bodyPr vert="horz" wrap="square"/>
        <a:p>
          <a:pPr marR="0" defTabSz="914400" eaLnBrk="1" fontAlgn="auto" latinLnBrk="0" hangingPunct="1">
            <a:lnSpc>
              <a:spcPct val="100000"/>
            </a:lnSpc>
            <a:spcBef>
              <a:spcPts val="0"/>
            </a:spcBef>
            <a:spcAft>
              <a:spcPts val="0"/>
            </a:spcAft>
            <a:buClrTx/>
            <a:buSzTx/>
            <a:buFontTx/>
          </a:pPr>
          <a:r>
            <a:rPr lang="zh-CN" altLang="en-US" dirty="0" smtClean="0"/>
            <a:t/>
          </a:r>
          <a:endParaRPr lang="zh-CN" altLang="en-US" dirty="0" smtClean="0"/>
        </a:p>
        <a:p>
          <a:pPr marR="0" defTabSz="914400" eaLnBrk="1" fontAlgn="auto" latinLnBrk="0" hangingPunct="1">
            <a:lnSpc>
              <a:spcPct val="100000"/>
            </a:lnSpc>
            <a:spcBef>
              <a:spcPts val="0"/>
            </a:spcBef>
            <a:spcAft>
              <a:spcPts val="0"/>
            </a:spcAft>
            <a:buClrTx/>
            <a:buSzTx/>
            <a:buFontTx/>
          </a:pPr>
          <a:r>
            <a:rPr lang="zh-CN" altLang="en-US" dirty="0"/>
            <a:t/>
          </a:r>
          <a:endParaRPr lang="zh-CN" altLang="en-US" dirty="0"/>
        </a:p>
      </dgm:t>
    </dgm:pt>
    <dgm:pt modelId="{2D0D2EDD-53A8-4510-8762-9CE7BB67A7F8}" cxnId="{239F9AB0-04DB-4B38-8787-FB084E9D9040}" type="parTrans">
      <dgm:prSet/>
      <dgm:spPr/>
    </dgm:pt>
    <dgm:pt modelId="{717919B0-8940-4201-9C68-0BC08B478D05}" cxnId="{239F9AB0-04DB-4B38-8787-FB084E9D9040}" type="sibTrans">
      <dgm:prSet/>
      <dgm:spPr/>
    </dgm:pt>
    <dgm:pt modelId="{94B12EC6-F222-4F0E-9A83-6D391600E8F9}" type="pres">
      <dgm:prSet presAssocID="{DD27CAA5-FDDC-411A-8CBE-891923D04C76}" presName="Name0" presStyleCnt="0">
        <dgm:presLayoutVars>
          <dgm:dir/>
          <dgm:animLvl val="lvl"/>
          <dgm:resizeHandles val="exact"/>
        </dgm:presLayoutVars>
      </dgm:prSet>
      <dgm:spPr/>
      <dgm:t>
        <a:bodyPr/>
        <a:lstStyle/>
        <a:p>
          <a:endParaRPr lang="zh-CN" altLang="en-US"/>
        </a:p>
      </dgm:t>
    </dgm:pt>
    <dgm:pt modelId="{288D3252-B0BC-42CB-B296-B074B2578B9C}" type="pres">
      <dgm:prSet presAssocID="{CB680B16-F9BD-4400-8653-B799322CD513}" presName="composite" presStyleCnt="0"/>
      <dgm:spPr/>
    </dgm:pt>
    <dgm:pt modelId="{32FEAE39-EBA8-4D11-92D9-4E9672E2AEAE}" type="pres">
      <dgm:prSet presAssocID="{CB680B16-F9BD-4400-8653-B799322CD513}" presName="parTx" presStyleLbl="alignNode1" presStyleIdx="0" presStyleCnt="3">
        <dgm:presLayoutVars>
          <dgm:chMax val="0"/>
          <dgm:chPref val="0"/>
          <dgm:bulletEnabled val="1"/>
        </dgm:presLayoutVars>
      </dgm:prSet>
      <dgm:spPr/>
      <dgm:t>
        <a:bodyPr/>
        <a:lstStyle/>
        <a:p>
          <a:endParaRPr lang="zh-CN" altLang="en-US"/>
        </a:p>
      </dgm:t>
    </dgm:pt>
    <dgm:pt modelId="{2DDF75C2-F68A-46C0-849E-07CB6549EEA4}" type="pres">
      <dgm:prSet presAssocID="{CB680B16-F9BD-4400-8653-B799322CD513}" presName="desTx" presStyleLbl="alignAccFollowNode1" presStyleIdx="0" presStyleCnt="3">
        <dgm:presLayoutVars>
          <dgm:bulletEnabled val="1"/>
        </dgm:presLayoutVars>
      </dgm:prSet>
      <dgm:spPr/>
      <dgm:t>
        <a:bodyPr/>
        <a:lstStyle/>
        <a:p>
          <a:endParaRPr lang="zh-CN" altLang="en-US"/>
        </a:p>
      </dgm:t>
    </dgm:pt>
    <dgm:pt modelId="{D4829C7C-9794-4FCD-802B-7C6AA913E5F2}" type="pres">
      <dgm:prSet presAssocID="{C72CA919-C045-4955-85BA-7814710E8E64}" presName="space" presStyleCnt="0"/>
      <dgm:spPr/>
    </dgm:pt>
    <dgm:pt modelId="{66C6E1D1-DE50-49B1-B749-FB07B2F6EC92}" type="pres">
      <dgm:prSet presAssocID="{CB9C894F-90F4-4E2D-BF32-002B5079F2E4}" presName="composite" presStyleCnt="0"/>
      <dgm:spPr/>
    </dgm:pt>
    <dgm:pt modelId="{477ACAE3-9477-4D37-A03E-FB200FDADB49}" type="pres">
      <dgm:prSet presAssocID="{CB9C894F-90F4-4E2D-BF32-002B5079F2E4}" presName="parTx" presStyleLbl="alignNode1" presStyleIdx="1" presStyleCnt="3">
        <dgm:presLayoutVars>
          <dgm:chMax val="0"/>
          <dgm:chPref val="0"/>
          <dgm:bulletEnabled val="1"/>
        </dgm:presLayoutVars>
      </dgm:prSet>
      <dgm:spPr/>
      <dgm:t>
        <a:bodyPr/>
        <a:lstStyle/>
        <a:p>
          <a:endParaRPr lang="zh-CN" altLang="en-US"/>
        </a:p>
      </dgm:t>
    </dgm:pt>
    <dgm:pt modelId="{79B61EFA-0A9D-4E3F-9ECC-FA5FF8B49837}" type="pres">
      <dgm:prSet presAssocID="{CB9C894F-90F4-4E2D-BF32-002B5079F2E4}" presName="desTx" presStyleLbl="alignAccFollowNode1" presStyleIdx="1" presStyleCnt="3">
        <dgm:presLayoutVars>
          <dgm:bulletEnabled val="1"/>
        </dgm:presLayoutVars>
      </dgm:prSet>
      <dgm:spPr/>
      <dgm:t>
        <a:bodyPr/>
        <a:lstStyle/>
        <a:p>
          <a:endParaRPr lang="zh-CN" altLang="en-US"/>
        </a:p>
      </dgm:t>
    </dgm:pt>
    <dgm:pt modelId="{EA65F189-2562-4155-A13B-561A6F6D112C}" type="pres">
      <dgm:prSet presAssocID="{FD1F8A46-3059-43D7-A363-BD0DEEA5767C}" presName="space" presStyleCnt="0"/>
      <dgm:spPr/>
    </dgm:pt>
    <dgm:pt modelId="{957B0D00-C269-41ED-A354-868F36027194}" type="pres">
      <dgm:prSet presAssocID="{12D04267-6706-47FD-91D8-A73E87781A22}" presName="composite" presStyleCnt="0"/>
      <dgm:spPr/>
    </dgm:pt>
    <dgm:pt modelId="{BA585515-D583-4BDE-9644-9752C95ECBFA}" type="pres">
      <dgm:prSet presAssocID="{12D04267-6706-47FD-91D8-A73E87781A22}" presName="parTx" presStyleLbl="alignNode1" presStyleIdx="2" presStyleCnt="3">
        <dgm:presLayoutVars>
          <dgm:chMax val="0"/>
          <dgm:chPref val="0"/>
          <dgm:bulletEnabled val="1"/>
        </dgm:presLayoutVars>
      </dgm:prSet>
      <dgm:spPr/>
      <dgm:t>
        <a:bodyPr/>
        <a:lstStyle/>
        <a:p>
          <a:endParaRPr lang="zh-CN" altLang="en-US"/>
        </a:p>
      </dgm:t>
    </dgm:pt>
    <dgm:pt modelId="{CE996DB4-BD8D-4E46-AE94-CD108B536014}" type="pres">
      <dgm:prSet presAssocID="{12D04267-6706-47FD-91D8-A73E87781A22}" presName="desTx" presStyleLbl="alignAccFollowNode1" presStyleIdx="2" presStyleCnt="3">
        <dgm:presLayoutVars>
          <dgm:bulletEnabled val="1"/>
        </dgm:presLayoutVars>
      </dgm:prSet>
      <dgm:spPr/>
      <dgm:t>
        <a:bodyPr/>
        <a:lstStyle/>
        <a:p>
          <a:endParaRPr lang="zh-CN" altLang="en-US"/>
        </a:p>
      </dgm:t>
    </dgm:pt>
  </dgm:ptLst>
  <dgm:cxnLst>
    <dgm:cxn modelId="{91CA0BE2-7A3E-4E04-90DB-3621ABF76FF3}" srcId="{DD27CAA5-FDDC-411A-8CBE-891923D04C76}" destId="{CB680B16-F9BD-4400-8653-B799322CD513}" srcOrd="0" destOrd="0" parTransId="{DB759CEC-7AB6-4572-B7E7-178793868008}" sibTransId="{C72CA919-C045-4955-85BA-7814710E8E64}"/>
    <dgm:cxn modelId="{696BCA5F-ECFE-418B-9A74-DD1D257CE4D3}" srcId="{CB680B16-F9BD-4400-8653-B799322CD513}" destId="{4DBD89E7-04EC-4AA9-ABE9-672D5941F071}" srcOrd="0" destOrd="0" parTransId="{75F372D8-C1D4-4856-80CA-5AB39B3FF67D}" sibTransId="{7E9A518B-F565-4C2B-BAE9-5D106083A4DC}"/>
    <dgm:cxn modelId="{3823063A-243B-4EA7-B66E-FBC0050108FF}" srcId="{CB680B16-F9BD-4400-8653-B799322CD513}" destId="{BF25DE0B-3F8A-4F21-A624-01AE87FFDCF4}" srcOrd="1" destOrd="0" parTransId="{498B08BF-CE6F-4F5C-9DBB-1629C4064F9E}" sibTransId="{09FD83DE-1E8D-47D8-9B50-38CA2EE15930}"/>
    <dgm:cxn modelId="{94094F51-7934-4AD4-8BD3-613B697D03CA}" srcId="{DD27CAA5-FDDC-411A-8CBE-891923D04C76}" destId="{CB9C894F-90F4-4E2D-BF32-002B5079F2E4}" srcOrd="1" destOrd="0" parTransId="{C2E937D7-AD67-41B1-9695-01B5A75AC111}" sibTransId="{FD1F8A46-3059-43D7-A363-BD0DEEA5767C}"/>
    <dgm:cxn modelId="{F7DF2CAA-C269-4081-A78D-CCCC13FCA557}" srcId="{CB9C894F-90F4-4E2D-BF32-002B5079F2E4}" destId="{E2B56CD4-A1D3-4D86-8105-DDCBA943E8AC}" srcOrd="0" destOrd="1" parTransId="{B74E78CF-E90B-41EE-A0E4-A4C76CBD944E}" sibTransId="{DC2AE112-2402-489E-9AF9-A9E6621ABBDB}"/>
    <dgm:cxn modelId="{62056CE0-A11C-485F-8AF6-CDF8C661EEBE}" srcId="{CB9C894F-90F4-4E2D-BF32-002B5079F2E4}" destId="{8BBB1FB0-9B8C-451E-B085-E5360265F36A}" srcOrd="1" destOrd="1" parTransId="{EFF5B5F8-2BA4-470B-AC2C-7E6EBD311AE4}" sibTransId="{3BAA8723-6C07-4E36-A77F-8D45A5C22C37}"/>
    <dgm:cxn modelId="{6F6B6B3B-B9B1-4D1D-9392-31FB0D703570}" srcId="{CB9C894F-90F4-4E2D-BF32-002B5079F2E4}" destId="{FEE09938-AC20-44AB-8C5F-7138724BB046}" srcOrd="2" destOrd="1" parTransId="{FDEDC8D1-3D7C-4258-AAFF-71412B129217}" sibTransId="{1577BE77-48C0-4F30-B036-71723240A75D}"/>
    <dgm:cxn modelId="{5EECBD2C-9394-43D4-B2DD-516038B863B3}" srcId="{CB9C894F-90F4-4E2D-BF32-002B5079F2E4}" destId="{FE50456C-99EA-461C-B680-8D957C87B334}" srcOrd="3" destOrd="1" parTransId="{3D456794-9168-4F39-9F21-FE5F685A074E}" sibTransId="{49EF8878-BF5C-43DD-B3B9-0FD6996B2F94}"/>
    <dgm:cxn modelId="{9054BB3D-19E6-471C-923B-A85077B6CFE7}" srcId="{DD27CAA5-FDDC-411A-8CBE-891923D04C76}" destId="{12D04267-6706-47FD-91D8-A73E87781A22}" srcOrd="2" destOrd="0" parTransId="{369BABD7-9BFF-405C-B30F-76A326C19FA8}" sibTransId="{C5AABB2E-D31F-4B54-8356-FDD0C4F2F2C1}"/>
    <dgm:cxn modelId="{BB264C35-9017-4609-9840-5CF382FCF1BE}" srcId="{12D04267-6706-47FD-91D8-A73E87781A22}" destId="{4589D845-B49C-41CA-9295-EC187BAA6D51}" srcOrd="0" destOrd="2" parTransId="{0D7BC461-F188-4DC1-B425-7908938F0815}" sibTransId="{0DE2064F-396D-4C51-8DFB-49ACE12B3575}"/>
    <dgm:cxn modelId="{4E956841-BFC5-434D-A185-A9F4FDC79D63}" srcId="{12D04267-6706-47FD-91D8-A73E87781A22}" destId="{79BFC58C-A99E-49D9-B013-72CF21778D06}" srcOrd="1" destOrd="2" parTransId="{41F63FC3-38FC-4BCE-82BC-78320906CD41}" sibTransId="{38DE1FB0-41A2-46AE-9E96-3361A9BE0F33}"/>
    <dgm:cxn modelId="{BC69198A-4E81-421D-9E4E-9EA80D0FCD57}" srcId="{12D04267-6706-47FD-91D8-A73E87781A22}" destId="{3AD39D30-9B07-4761-8FD8-F1AF9FBE5966}" srcOrd="2" destOrd="2" parTransId="{09A686D4-83E5-4D36-9EA7-F0F0A63161B2}" sibTransId="{692B0462-BAAE-4071-B206-2A6995856F5F}"/>
    <dgm:cxn modelId="{DE1F7FF5-722E-4B0C-A3DB-EF1B3FB2CC13}" srcId="{12D04267-6706-47FD-91D8-A73E87781A22}" destId="{CA8EA823-D115-4012-AA56-A6561CFD3FCD}" srcOrd="3" destOrd="2" parTransId="{0909ABC8-A33D-48F4-83DE-D97CBDC234CA}" sibTransId="{4BD532AE-08CF-4E35-AA89-F4CF16388FDD}"/>
    <dgm:cxn modelId="{EF68F8A7-A977-4B93-90D7-E8FCB672B778}" srcId="{12D04267-6706-47FD-91D8-A73E87781A22}" destId="{CBFB7D00-3388-4C4B-A236-5F087B6A545F}" srcOrd="4" destOrd="2" parTransId="{78D665B3-8BDE-42EB-8360-3E41ADEF2FD3}" sibTransId="{05D31904-A621-4B29-ADB5-3C62A87236AD}"/>
    <dgm:cxn modelId="{239F9AB0-04DB-4B38-8787-FB084E9D9040}" srcId="{12D04267-6706-47FD-91D8-A73E87781A22}" destId="{2370EB0D-AAB6-49C1-8D26-3BDE858622C3}" srcOrd="5" destOrd="2" parTransId="{2D0D2EDD-53A8-4510-8762-9CE7BB67A7F8}" sibTransId="{717919B0-8940-4201-9C68-0BC08B478D05}"/>
    <dgm:cxn modelId="{66878C9E-C87F-4BC8-8FFF-52B7F19F2A16}" type="presOf" srcId="{DD27CAA5-FDDC-411A-8CBE-891923D04C76}" destId="{94B12EC6-F222-4F0E-9A83-6D391600E8F9}" srcOrd="0" destOrd="0" presId="urn:microsoft.com/office/officeart/2005/8/layout/hList1"/>
    <dgm:cxn modelId="{1ABFA7ED-8B5E-4B40-A06D-93ECAC51C2F3}" type="presParOf" srcId="{94B12EC6-F222-4F0E-9A83-6D391600E8F9}" destId="{288D3252-B0BC-42CB-B296-B074B2578B9C}" srcOrd="0" destOrd="0" presId="urn:microsoft.com/office/officeart/2005/8/layout/hList1"/>
    <dgm:cxn modelId="{7AD2ECC8-1ED1-4BCD-845E-C7C39CC2CFD9}" type="presParOf" srcId="{288D3252-B0BC-42CB-B296-B074B2578B9C}" destId="{32FEAE39-EBA8-4D11-92D9-4E9672E2AEAE}" srcOrd="0" destOrd="0" presId="urn:microsoft.com/office/officeart/2005/8/layout/hList1"/>
    <dgm:cxn modelId="{9E2D81BD-4845-488F-88EA-EA5AE8E79607}" type="presOf" srcId="{CB680B16-F9BD-4400-8653-B799322CD513}" destId="{32FEAE39-EBA8-4D11-92D9-4E9672E2AEAE}" srcOrd="0" destOrd="0" presId="urn:microsoft.com/office/officeart/2005/8/layout/hList1"/>
    <dgm:cxn modelId="{C7D07D70-71BD-4ACC-971E-BD478B875AEE}" type="presParOf" srcId="{288D3252-B0BC-42CB-B296-B074B2578B9C}" destId="{2DDF75C2-F68A-46C0-849E-07CB6549EEA4}" srcOrd="1" destOrd="0" presId="urn:microsoft.com/office/officeart/2005/8/layout/hList1"/>
    <dgm:cxn modelId="{3C898B1E-01C8-4FEE-965D-E2E07593EC44}" type="presOf" srcId="{4DBD89E7-04EC-4AA9-ABE9-672D5941F071}" destId="{2DDF75C2-F68A-46C0-849E-07CB6549EEA4}" srcOrd="0" destOrd="0" presId="urn:microsoft.com/office/officeart/2005/8/layout/hList1"/>
    <dgm:cxn modelId="{4C68BA91-4B10-441B-AF67-097467DBFB3B}" type="presOf" srcId="{BF25DE0B-3F8A-4F21-A624-01AE87FFDCF4}" destId="{2DDF75C2-F68A-46C0-849E-07CB6549EEA4}" srcOrd="0" destOrd="1" presId="urn:microsoft.com/office/officeart/2005/8/layout/hList1"/>
    <dgm:cxn modelId="{C3923CEC-4A14-4F32-A60B-D39CA9B37F25}" type="presParOf" srcId="{94B12EC6-F222-4F0E-9A83-6D391600E8F9}" destId="{D4829C7C-9794-4FCD-802B-7C6AA913E5F2}" srcOrd="1" destOrd="0" presId="urn:microsoft.com/office/officeart/2005/8/layout/hList1"/>
    <dgm:cxn modelId="{BC2D36E6-0B23-4DD5-AD8E-96F93DA4DE1C}" type="presParOf" srcId="{94B12EC6-F222-4F0E-9A83-6D391600E8F9}" destId="{66C6E1D1-DE50-49B1-B749-FB07B2F6EC92}" srcOrd="2" destOrd="0" presId="urn:microsoft.com/office/officeart/2005/8/layout/hList1"/>
    <dgm:cxn modelId="{F5CB489E-7895-4B2E-ACCB-F0B7B7DDA2FB}" type="presParOf" srcId="{66C6E1D1-DE50-49B1-B749-FB07B2F6EC92}" destId="{477ACAE3-9477-4D37-A03E-FB200FDADB49}" srcOrd="0" destOrd="2" presId="urn:microsoft.com/office/officeart/2005/8/layout/hList1"/>
    <dgm:cxn modelId="{6F843AAC-4834-49FE-A31C-B161B33C82CF}" type="presOf" srcId="{CB9C894F-90F4-4E2D-BF32-002B5079F2E4}" destId="{477ACAE3-9477-4D37-A03E-FB200FDADB49}" srcOrd="0" destOrd="0" presId="urn:microsoft.com/office/officeart/2005/8/layout/hList1"/>
    <dgm:cxn modelId="{5198D942-B549-41FE-A7ED-2C1CF59C971F}" type="presParOf" srcId="{66C6E1D1-DE50-49B1-B749-FB07B2F6EC92}" destId="{79B61EFA-0A9D-4E3F-9ECC-FA5FF8B49837}" srcOrd="1" destOrd="2" presId="urn:microsoft.com/office/officeart/2005/8/layout/hList1"/>
    <dgm:cxn modelId="{D09A4B3A-C287-49B5-8D7F-11959255DF90}" type="presOf" srcId="{E2B56CD4-A1D3-4D86-8105-DDCBA943E8AC}" destId="{79B61EFA-0A9D-4E3F-9ECC-FA5FF8B49837}" srcOrd="0" destOrd="0" presId="urn:microsoft.com/office/officeart/2005/8/layout/hList1"/>
    <dgm:cxn modelId="{35D36808-3CFE-413A-81D7-801A636B45C0}" type="presOf" srcId="{8BBB1FB0-9B8C-451E-B085-E5360265F36A}" destId="{79B61EFA-0A9D-4E3F-9ECC-FA5FF8B49837}" srcOrd="0" destOrd="1" presId="urn:microsoft.com/office/officeart/2005/8/layout/hList1"/>
    <dgm:cxn modelId="{E166971F-70E6-483C-ABFD-D02B960BC4D5}" type="presOf" srcId="{FEE09938-AC20-44AB-8C5F-7138724BB046}" destId="{79B61EFA-0A9D-4E3F-9ECC-FA5FF8B49837}" srcOrd="0" destOrd="2" presId="urn:microsoft.com/office/officeart/2005/8/layout/hList1"/>
    <dgm:cxn modelId="{22D67244-124E-4444-A9D3-F46B2CBF3D75}" type="presOf" srcId="{FE50456C-99EA-461C-B680-8D957C87B334}" destId="{79B61EFA-0A9D-4E3F-9ECC-FA5FF8B49837}" srcOrd="0" destOrd="3" presId="urn:microsoft.com/office/officeart/2005/8/layout/hList1"/>
    <dgm:cxn modelId="{B2D30C24-FBEF-442C-B9D9-87224A79D99A}" type="presParOf" srcId="{94B12EC6-F222-4F0E-9A83-6D391600E8F9}" destId="{EA65F189-2562-4155-A13B-561A6F6D112C}" srcOrd="3" destOrd="0" presId="urn:microsoft.com/office/officeart/2005/8/layout/hList1"/>
    <dgm:cxn modelId="{13D78161-2963-4C1F-9777-A287EA64192D}" type="presParOf" srcId="{94B12EC6-F222-4F0E-9A83-6D391600E8F9}" destId="{957B0D00-C269-41ED-A354-868F36027194}" srcOrd="4" destOrd="0" presId="urn:microsoft.com/office/officeart/2005/8/layout/hList1"/>
    <dgm:cxn modelId="{12C442AE-D791-49F3-A022-0CC37AA0E43B}" type="presParOf" srcId="{957B0D00-C269-41ED-A354-868F36027194}" destId="{BA585515-D583-4BDE-9644-9752C95ECBFA}" srcOrd="0" destOrd="4" presId="urn:microsoft.com/office/officeart/2005/8/layout/hList1"/>
    <dgm:cxn modelId="{9B64947A-12FB-4D08-91D4-033792AA7119}" type="presOf" srcId="{12D04267-6706-47FD-91D8-A73E87781A22}" destId="{BA585515-D583-4BDE-9644-9752C95ECBFA}" srcOrd="0" destOrd="0" presId="urn:microsoft.com/office/officeart/2005/8/layout/hList1"/>
    <dgm:cxn modelId="{0DDFB4FE-DE92-4C53-A1AF-619C59433E48}" type="presParOf" srcId="{957B0D00-C269-41ED-A354-868F36027194}" destId="{CE996DB4-BD8D-4E46-AE94-CD108B536014}" srcOrd="1" destOrd="4" presId="urn:microsoft.com/office/officeart/2005/8/layout/hList1"/>
    <dgm:cxn modelId="{BF592513-F1A9-4950-926A-C737AE125971}" type="presOf" srcId="{4589D845-B49C-41CA-9295-EC187BAA6D51}" destId="{CE996DB4-BD8D-4E46-AE94-CD108B536014}" srcOrd="0" destOrd="0" presId="urn:microsoft.com/office/officeart/2005/8/layout/hList1"/>
    <dgm:cxn modelId="{C4EC3FAA-03E1-4959-9567-314320544452}" type="presOf" srcId="{79BFC58C-A99E-49D9-B013-72CF21778D06}" destId="{CE996DB4-BD8D-4E46-AE94-CD108B536014}" srcOrd="0" destOrd="1" presId="urn:microsoft.com/office/officeart/2005/8/layout/hList1"/>
    <dgm:cxn modelId="{58683BCC-9421-4C57-A37C-F6140739E8C2}" type="presOf" srcId="{3AD39D30-9B07-4761-8FD8-F1AF9FBE5966}" destId="{CE996DB4-BD8D-4E46-AE94-CD108B536014}" srcOrd="0" destOrd="2" presId="urn:microsoft.com/office/officeart/2005/8/layout/hList1"/>
    <dgm:cxn modelId="{A269A7FB-88F3-475A-A078-4111C5BAA85B}" type="presOf" srcId="{CA8EA823-D115-4012-AA56-A6561CFD3FCD}" destId="{CE996DB4-BD8D-4E46-AE94-CD108B536014}" srcOrd="0" destOrd="3" presId="urn:microsoft.com/office/officeart/2005/8/layout/hList1"/>
    <dgm:cxn modelId="{47E9CA84-B4FC-4348-91BC-E2ABFA556934}" type="presOf" srcId="{CBFB7D00-3388-4C4B-A236-5F087B6A545F}" destId="{CE996DB4-BD8D-4E46-AE94-CD108B536014}" srcOrd="0" destOrd="4" presId="urn:microsoft.com/office/officeart/2005/8/layout/hList1"/>
    <dgm:cxn modelId="{0EFB42F3-07C4-4A69-9B90-DA63A4FC4A63}" type="presOf" srcId="{2370EB0D-AAB6-49C1-8D26-3BDE858622C3}" destId="{CE996DB4-BD8D-4E46-AE94-CD108B536014}" srcOrd="0" destOrd="5"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10C5BB-3805-4338-BB8E-181706C7E8CA}" type="doc">
      <dgm:prSet loTypeId="process" loCatId="process" qsTypeId="urn:microsoft.com/office/officeart/2005/8/quickstyle/simple1#5" qsCatId="simple" csTypeId="urn:microsoft.com/office/officeart/2005/8/colors/accent1_2#5" csCatId="accent1" phldr="1"/>
      <dgm:spPr/>
    </dgm:pt>
    <dgm:pt modelId="{20515F08-F310-4323-AD69-643AFFB8FEBF}">
      <dgm:prSet phldrT="[文本]" phldr="0" custT="1"/>
      <dgm:spPr/>
      <dgm:t>
        <a:bodyPr vert="horz" wrap="square"/>
        <a:p>
          <a:pPr algn="l">
            <a:lnSpc>
              <a:spcPct val="100000"/>
            </a:lnSpc>
            <a:spcBef>
              <a:spcPct val="0"/>
            </a:spcBef>
            <a:spcAft>
              <a:spcPct val="35000"/>
            </a:spcAft>
          </a:pPr>
          <a:r>
            <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rPr>
            <a:t>1992</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zh-CN" altLang="zh-CN"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中华人民共和国妇女权益保障法</a:t>
          </a:r>
          <a:r>
            <a:rPr lang="zh-CN" altLang="zh-CN"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年新修订。</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ADCED984-3947-4B13-AACE-9FC5B600ABEB}" cxnId="{97F81247-223A-40A5-A143-D129A826D14F}" type="parTrans">
      <dgm:prSet/>
      <dgm:spPr/>
      <dgm:t>
        <a:bodyPr/>
        <a:lstStyle/>
        <a:p>
          <a:endParaRPr lang="zh-CN" altLang="en-US"/>
        </a:p>
      </dgm:t>
    </dgm:pt>
    <dgm:pt modelId="{F0F0282A-EF36-4AE0-96B8-5A28FA4A245F}" cxnId="{97F81247-223A-40A5-A143-D129A826D14F}" type="sibTrans">
      <dgm:prSet/>
      <dgm:spPr/>
      <dgm:t>
        <a:bodyPr/>
        <a:lstStyle/>
        <a:p>
          <a:endParaRPr lang="zh-CN" altLang="en-US"/>
        </a:p>
      </dgm:t>
    </dgm:pt>
    <dgm:pt modelId="{5B06495B-ED0D-4768-962A-9349C0BE9D0B}">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1994</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母婴保健法</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5C75CE34-0C41-4091-90A0-32228B9D7222}" cxnId="{8708671F-82B4-4828-80E1-7079F7132EF7}" type="parTrans">
      <dgm:prSet/>
      <dgm:spPr/>
      <dgm:t>
        <a:bodyPr/>
        <a:lstStyle/>
        <a:p>
          <a:endParaRPr lang="zh-CN" altLang="en-US"/>
        </a:p>
      </dgm:t>
    </dgm:pt>
    <dgm:pt modelId="{CC3AC6B9-25BE-41CB-8BE2-3E179277E4DD}" cxnId="{8708671F-82B4-4828-80E1-7079F7132EF7}" type="sibTrans">
      <dgm:prSet/>
      <dgm:spPr/>
      <dgm:t>
        <a:bodyPr/>
        <a:lstStyle/>
        <a:p>
          <a:endParaRPr lang="zh-CN" altLang="en-US"/>
        </a:p>
      </dgm:t>
    </dgm:pt>
    <dgm:pt modelId="{F296687D-9DFC-462E-BACE-522499E0C9FD}">
      <dgm:prSet phldrT="[文本]" phldr="0" custT="0"/>
      <dgm:spPr/>
      <dgm:t>
        <a:bodyPr vert="horz" wrap="square"/>
        <a:p>
          <a:pPr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995</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年国务院颁布和实施</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中国妇女发展纲要</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中国儿童发展纲要</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》4</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个周期。</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A4F0EDD0-672B-4F57-98D0-7C4E3AF21E4F}" cxnId="{E3B5B4AE-4018-4415-8E11-67C5FED0C527}" type="parTrans">
      <dgm:prSet/>
      <dgm:spPr/>
      <dgm:t>
        <a:bodyPr/>
        <a:lstStyle/>
        <a:p>
          <a:endParaRPr lang="zh-CN" altLang="en-US"/>
        </a:p>
      </dgm:t>
    </dgm:pt>
    <dgm:pt modelId="{6BAA0FB3-E92E-4CB8-B55D-EB3B52A59AC6}" cxnId="{E3B5B4AE-4018-4415-8E11-67C5FED0C527}" type="sibTrans">
      <dgm:prSet/>
      <dgm:spPr/>
      <dgm:t>
        <a:bodyPr/>
        <a:lstStyle/>
        <a:p>
          <a:endParaRPr lang="zh-CN" altLang="en-US"/>
        </a:p>
      </dgm:t>
    </dgm:pt>
    <dgm:pt modelId="{9440C8D1-BCC8-493E-9C80-4F9CD6EA48A3}" type="pres">
      <dgm:prSet presAssocID="{F110C5BB-3805-4338-BB8E-181706C7E8CA}" presName="CompostProcess" presStyleCnt="0">
        <dgm:presLayoutVars>
          <dgm:dir/>
          <dgm:resizeHandles val="exact"/>
        </dgm:presLayoutVars>
      </dgm:prSet>
      <dgm:spPr/>
    </dgm:pt>
    <dgm:pt modelId="{BE135547-ED75-47F5-82E7-95D3B70A01CF}" type="pres">
      <dgm:prSet presAssocID="{F110C5BB-3805-4338-BB8E-181706C7E8CA}" presName="arrow" presStyleLbl="bgShp" presStyleIdx="0" presStyleCnt="1"/>
      <dgm:spPr/>
    </dgm:pt>
    <dgm:pt modelId="{0C4F38E0-D74F-454A-B946-28A6694C1095}" type="pres">
      <dgm:prSet presAssocID="{F110C5BB-3805-4338-BB8E-181706C7E8CA}" presName="linearProcess" presStyleCnt="0"/>
      <dgm:spPr/>
    </dgm:pt>
    <dgm:pt modelId="{C40627C0-08C4-47BA-9552-D57CA7EF5347}" type="pres">
      <dgm:prSet presAssocID="{20515F08-F310-4323-AD69-643AFFB8FEBF}" presName="textNode" presStyleLbl="node1" presStyleIdx="0" presStyleCnt="3">
        <dgm:presLayoutVars>
          <dgm:bulletEnabled val="1"/>
        </dgm:presLayoutVars>
      </dgm:prSet>
      <dgm:spPr/>
      <dgm:t>
        <a:bodyPr/>
        <a:lstStyle/>
        <a:p>
          <a:endParaRPr lang="zh-CN" altLang="en-US"/>
        </a:p>
      </dgm:t>
    </dgm:pt>
    <dgm:pt modelId="{27415548-4273-464C-8D9F-56F477E66FE8}" type="pres">
      <dgm:prSet presAssocID="{F0F0282A-EF36-4AE0-96B8-5A28FA4A245F}" presName="sibTrans" presStyleCnt="0"/>
      <dgm:spPr/>
    </dgm:pt>
    <dgm:pt modelId="{A1CE00E2-DA98-4082-9C40-3CDD9E32C77A}" type="pres">
      <dgm:prSet presAssocID="{5B06495B-ED0D-4768-962A-9349C0BE9D0B}" presName="textNode" presStyleLbl="node1" presStyleIdx="1" presStyleCnt="3">
        <dgm:presLayoutVars>
          <dgm:bulletEnabled val="1"/>
        </dgm:presLayoutVars>
      </dgm:prSet>
      <dgm:spPr/>
      <dgm:t>
        <a:bodyPr/>
        <a:lstStyle/>
        <a:p>
          <a:endParaRPr lang="zh-CN" altLang="en-US"/>
        </a:p>
      </dgm:t>
    </dgm:pt>
    <dgm:pt modelId="{EA5A8E7C-29FA-4FA8-9BD8-38C6BD719488}" type="pres">
      <dgm:prSet presAssocID="{CC3AC6B9-25BE-41CB-8BE2-3E179277E4DD}" presName="sibTrans" presStyleCnt="0"/>
      <dgm:spPr/>
    </dgm:pt>
    <dgm:pt modelId="{C986D16E-993C-465D-8F8F-EACA92EF755C}" type="pres">
      <dgm:prSet presAssocID="{F296687D-9DFC-462E-BACE-522499E0C9FD}" presName="textNode" presStyleLbl="node1" presStyleIdx="2" presStyleCnt="3">
        <dgm:presLayoutVars>
          <dgm:bulletEnabled val="1"/>
        </dgm:presLayoutVars>
      </dgm:prSet>
      <dgm:spPr/>
      <dgm:t>
        <a:bodyPr/>
        <a:lstStyle/>
        <a:p>
          <a:endParaRPr lang="zh-CN" altLang="en-US"/>
        </a:p>
      </dgm:t>
    </dgm:pt>
  </dgm:ptLst>
  <dgm:cxnLst>
    <dgm:cxn modelId="{97F81247-223A-40A5-A143-D129A826D14F}" srcId="{F110C5BB-3805-4338-BB8E-181706C7E8CA}" destId="{20515F08-F310-4323-AD69-643AFFB8FEBF}" srcOrd="0" destOrd="0" parTransId="{ADCED984-3947-4B13-AACE-9FC5B600ABEB}" sibTransId="{F0F0282A-EF36-4AE0-96B8-5A28FA4A245F}"/>
    <dgm:cxn modelId="{8708671F-82B4-4828-80E1-7079F7132EF7}" srcId="{F110C5BB-3805-4338-BB8E-181706C7E8CA}" destId="{5B06495B-ED0D-4768-962A-9349C0BE9D0B}" srcOrd="1" destOrd="0" parTransId="{5C75CE34-0C41-4091-90A0-32228B9D7222}" sibTransId="{CC3AC6B9-25BE-41CB-8BE2-3E179277E4DD}"/>
    <dgm:cxn modelId="{E3B5B4AE-4018-4415-8E11-67C5FED0C527}" srcId="{F110C5BB-3805-4338-BB8E-181706C7E8CA}" destId="{F296687D-9DFC-462E-BACE-522499E0C9FD}" srcOrd="2" destOrd="0" parTransId="{A4F0EDD0-672B-4F57-98D0-7C4E3AF21E4F}" sibTransId="{6BAA0FB3-E92E-4CB8-B55D-EB3B52A59AC6}"/>
    <dgm:cxn modelId="{D377E823-07D8-4F1A-B315-AD16BDD49A79}" type="presOf" srcId="{F110C5BB-3805-4338-BB8E-181706C7E8CA}" destId="{9440C8D1-BCC8-493E-9C80-4F9CD6EA48A3}" srcOrd="0" destOrd="0" presId="urn:microsoft.com/office/officeart/2005/8/layout/hProcess9#1"/>
    <dgm:cxn modelId="{2D2D1FD0-A5BD-4F1C-8E23-05F8256AD5C1}" type="presParOf" srcId="{9440C8D1-BCC8-493E-9C80-4F9CD6EA48A3}" destId="{BE135547-ED75-47F5-82E7-95D3B70A01CF}" srcOrd="0" destOrd="0" presId="urn:microsoft.com/office/officeart/2005/8/layout/hProcess9#1"/>
    <dgm:cxn modelId="{D652E6FC-4E30-4CF1-9373-D006A1540B48}" type="presParOf" srcId="{9440C8D1-BCC8-493E-9C80-4F9CD6EA48A3}" destId="{0C4F38E0-D74F-454A-B946-28A6694C1095}" srcOrd="1" destOrd="0" presId="urn:microsoft.com/office/officeart/2005/8/layout/hProcess9#1"/>
    <dgm:cxn modelId="{4F68194B-000D-4760-B837-8D470E431F1E}" type="presParOf" srcId="{0C4F38E0-D74F-454A-B946-28A6694C1095}" destId="{C40627C0-08C4-47BA-9552-D57CA7EF5347}" srcOrd="0" destOrd="1" presId="urn:microsoft.com/office/officeart/2005/8/layout/hProcess9#1"/>
    <dgm:cxn modelId="{18F803BE-89E2-4C41-AAC6-1C279E1E991E}" type="presOf" srcId="{20515F08-F310-4323-AD69-643AFFB8FEBF}" destId="{C40627C0-08C4-47BA-9552-D57CA7EF5347}" srcOrd="0" destOrd="0" presId="urn:microsoft.com/office/officeart/2005/8/layout/hProcess9#1"/>
    <dgm:cxn modelId="{89C0BE75-8205-4148-826F-9376C67CADE7}" type="presParOf" srcId="{0C4F38E0-D74F-454A-B946-28A6694C1095}" destId="{27415548-4273-464C-8D9F-56F477E66FE8}" srcOrd="1" destOrd="1" presId="urn:microsoft.com/office/officeart/2005/8/layout/hProcess9#1"/>
    <dgm:cxn modelId="{A04A47BF-DDF3-4B90-9C48-9AEF136242C4}" type="presParOf" srcId="{0C4F38E0-D74F-454A-B946-28A6694C1095}" destId="{A1CE00E2-DA98-4082-9C40-3CDD9E32C77A}" srcOrd="2" destOrd="1" presId="urn:microsoft.com/office/officeart/2005/8/layout/hProcess9#1"/>
    <dgm:cxn modelId="{DA9DB023-83DC-44AD-B8D6-9752714E663C}" type="presOf" srcId="{5B06495B-ED0D-4768-962A-9349C0BE9D0B}" destId="{A1CE00E2-DA98-4082-9C40-3CDD9E32C77A}" srcOrd="0" destOrd="0" presId="urn:microsoft.com/office/officeart/2005/8/layout/hProcess9#1"/>
    <dgm:cxn modelId="{D7A55D1D-127A-4B63-B6B9-D57A87BC924E}" type="presParOf" srcId="{0C4F38E0-D74F-454A-B946-28A6694C1095}" destId="{EA5A8E7C-29FA-4FA8-9BD8-38C6BD719488}" srcOrd="3" destOrd="1" presId="urn:microsoft.com/office/officeart/2005/8/layout/hProcess9#1"/>
    <dgm:cxn modelId="{5186762A-0293-4009-905E-0FF8395EF7F6}" type="presParOf" srcId="{0C4F38E0-D74F-454A-B946-28A6694C1095}" destId="{C986D16E-993C-465D-8F8F-EACA92EF755C}" srcOrd="4" destOrd="1" presId="urn:microsoft.com/office/officeart/2005/8/layout/hProcess9#1"/>
    <dgm:cxn modelId="{D231A514-C97C-4EB5-AC39-537B13C8D88B}" type="presOf" srcId="{F296687D-9DFC-462E-BACE-522499E0C9FD}" destId="{C986D16E-993C-465D-8F8F-EACA92EF755C}" srcOrd="0" destOrd="0" presId="urn:microsoft.com/office/officeart/2005/8/layout/hProcess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F19AFA-51FC-4F3D-B328-A46A07F97D81}" type="doc">
      <dgm:prSet loTypeId="urn:microsoft.com/office/officeart/2005/8/layout/hProcess9#2" loCatId="process" qsTypeId="urn:microsoft.com/office/officeart/2005/8/quickstyle/simple1#6" qsCatId="simple" csTypeId="urn:microsoft.com/office/officeart/2005/8/colors/accent1_2#6" csCatId="accent1" phldr="1"/>
      <dgm:spPr/>
    </dgm:pt>
    <dgm:pt modelId="{70A68109-80A3-47E6-BDF7-2D6E829D9795}">
      <dgm:prSet phldrT="[文本]" phldr="0" custT="1"/>
      <dgm:spPr/>
      <dgm:t>
        <a:bodyPr vert="horz" wrap="square"/>
        <a:p>
          <a:pPr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1995</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年国家提出男女平等基本国策。</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BD5D2F64-C2A3-4A6D-BE40-A0E14A9CBBF5}" cxnId="{967369BA-C65A-47D5-8355-833A902CF2D3}" type="parTrans">
      <dgm:prSet/>
      <dgm:spPr/>
      <dgm:t>
        <a:bodyPr/>
        <a:lstStyle/>
        <a:p>
          <a:endParaRPr lang="zh-CN" altLang="en-US"/>
        </a:p>
      </dgm:t>
    </dgm:pt>
    <dgm:pt modelId="{DA069668-914E-4011-BC25-7E9B9F259262}" cxnId="{967369BA-C65A-47D5-8355-833A902CF2D3}" type="sibTrans">
      <dgm:prSet/>
      <dgm:spPr/>
      <dgm:t>
        <a:bodyPr/>
        <a:lstStyle/>
        <a:p>
          <a:endParaRPr lang="zh-CN" altLang="en-US"/>
        </a:p>
      </dgm:t>
    </dgm:pt>
    <dgm:pt modelId="{F2B9BE87-B50F-45F9-86C9-36242846A8E2}">
      <dgm:prSet phldrT="[文本]" phldr="0" custT="1"/>
      <dgm:spPr/>
      <dgm:t>
        <a:bodyPr vert="horz" wrap="square"/>
        <a:p>
          <a:pPr algn="l">
            <a:lnSpc>
              <a:spcPct val="100000"/>
            </a:lnSpc>
            <a:spcBef>
              <a:spcPct val="0"/>
            </a:spcBef>
            <a:spcAft>
              <a:spcPct val="35000"/>
            </a:spcAft>
          </a:pP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997</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年，教育部、全国妇联联合颁布</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家长教育行为规范</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。明确规范家长教育行为的“国家意志”，迈出公权干预的重要一步。</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3578CC68-1E5F-4032-B60C-5DACA354446B}" cxnId="{1A6D9705-F60E-475F-8742-139D06F8BA28}" type="parTrans">
      <dgm:prSet/>
      <dgm:spPr/>
      <dgm:t>
        <a:bodyPr/>
        <a:lstStyle/>
        <a:p>
          <a:endParaRPr lang="zh-CN" altLang="en-US"/>
        </a:p>
      </dgm:t>
    </dgm:pt>
    <dgm:pt modelId="{69296092-E1D0-4E7B-9A26-3C04B7EB9D54}" cxnId="{1A6D9705-F60E-475F-8742-139D06F8BA28}" type="sibTrans">
      <dgm:prSet/>
      <dgm:spPr/>
      <dgm:t>
        <a:bodyPr/>
        <a:lstStyle/>
        <a:p>
          <a:endParaRPr lang="zh-CN" altLang="en-US"/>
        </a:p>
      </dgm:t>
    </dgm:pt>
    <dgm:pt modelId="{CC8B469F-35BA-421F-A817-5DD07F5D46AD}">
      <dgm:prSet phldrT="[文本]" phldr="0" custT="1"/>
      <dgm:spPr/>
      <dgm:t>
        <a:bodyPr vert="horz" wrap="square"/>
        <a:p>
          <a:pPr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2001</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年颁布</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人口与计划生育法</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和</a:t>
          </a:r>
          <a: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计划生育技术服务管理条例</a:t>
          </a:r>
          <a: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b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t/>
          </a:r>
          <a:endPar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endParaRPr>
        </a:p>
      </dgm:t>
    </dgm:pt>
    <dgm:pt modelId="{651017E0-BCD7-4680-AB85-9E55F25F5BE7}" cxnId="{E1374A46-4587-4906-B2CB-1FAB974D40F6}" type="parTrans">
      <dgm:prSet/>
      <dgm:spPr/>
      <dgm:t>
        <a:bodyPr/>
        <a:lstStyle/>
        <a:p>
          <a:endParaRPr lang="zh-CN" altLang="en-US"/>
        </a:p>
      </dgm:t>
    </dgm:pt>
    <dgm:pt modelId="{610D9B29-53BD-49FF-A8C8-01DDCD7562C8}" cxnId="{E1374A46-4587-4906-B2CB-1FAB974D40F6}" type="sibTrans">
      <dgm:prSet/>
      <dgm:spPr/>
      <dgm:t>
        <a:bodyPr/>
        <a:lstStyle/>
        <a:p>
          <a:endParaRPr lang="zh-CN" altLang="en-US"/>
        </a:p>
      </dgm:t>
    </dgm:pt>
    <dgm:pt modelId="{E57B8200-3002-4E16-AE4B-B051BB27F94F}" type="pres">
      <dgm:prSet presAssocID="{F0F19AFA-51FC-4F3D-B328-A46A07F97D81}" presName="CompostProcess" presStyleCnt="0">
        <dgm:presLayoutVars>
          <dgm:dir/>
          <dgm:resizeHandles val="exact"/>
        </dgm:presLayoutVars>
      </dgm:prSet>
      <dgm:spPr/>
    </dgm:pt>
    <dgm:pt modelId="{906613FD-427E-4C26-AAA6-8B24CEA76F3F}" type="pres">
      <dgm:prSet presAssocID="{F0F19AFA-51FC-4F3D-B328-A46A07F97D81}" presName="arrow" presStyleLbl="bgShp" presStyleIdx="0" presStyleCnt="1"/>
      <dgm:spPr/>
    </dgm:pt>
    <dgm:pt modelId="{9C589148-2AC8-425B-BCFE-A5DF207E3C4C}" type="pres">
      <dgm:prSet presAssocID="{F0F19AFA-51FC-4F3D-B328-A46A07F97D81}" presName="linearProcess" presStyleCnt="0"/>
      <dgm:spPr/>
    </dgm:pt>
    <dgm:pt modelId="{F0CF3933-74CC-47E9-B7F2-FF4A22825C89}" type="pres">
      <dgm:prSet presAssocID="{70A68109-80A3-47E6-BDF7-2D6E829D9795}" presName="textNode" presStyleLbl="node1" presStyleIdx="0" presStyleCnt="3">
        <dgm:presLayoutVars>
          <dgm:bulletEnabled val="1"/>
        </dgm:presLayoutVars>
      </dgm:prSet>
      <dgm:spPr/>
      <dgm:t>
        <a:bodyPr/>
        <a:lstStyle/>
        <a:p>
          <a:endParaRPr lang="zh-CN" altLang="en-US"/>
        </a:p>
      </dgm:t>
    </dgm:pt>
    <dgm:pt modelId="{EC4958FA-6CF9-472D-BE74-C6EEACD72553}" type="pres">
      <dgm:prSet presAssocID="{DA069668-914E-4011-BC25-7E9B9F259262}" presName="sibTrans" presStyleCnt="0"/>
      <dgm:spPr/>
    </dgm:pt>
    <dgm:pt modelId="{E34256FD-CB54-46D9-A3E7-C37F8EF3A779}" type="pres">
      <dgm:prSet presAssocID="{F2B9BE87-B50F-45F9-86C9-36242846A8E2}" presName="textNode" presStyleLbl="node1" presStyleIdx="1" presStyleCnt="3">
        <dgm:presLayoutVars>
          <dgm:bulletEnabled val="1"/>
        </dgm:presLayoutVars>
      </dgm:prSet>
      <dgm:spPr/>
      <dgm:t>
        <a:bodyPr/>
        <a:lstStyle/>
        <a:p>
          <a:endParaRPr lang="zh-CN" altLang="en-US"/>
        </a:p>
      </dgm:t>
    </dgm:pt>
    <dgm:pt modelId="{0AF793F0-7C4B-424A-8E0E-2D545DCE5E1F}" type="pres">
      <dgm:prSet presAssocID="{69296092-E1D0-4E7B-9A26-3C04B7EB9D54}" presName="sibTrans" presStyleCnt="0"/>
      <dgm:spPr/>
    </dgm:pt>
    <dgm:pt modelId="{4B0250D5-A3CC-426E-BFB3-1CEB481465AE}" type="pres">
      <dgm:prSet presAssocID="{CC8B469F-35BA-421F-A817-5DD07F5D46AD}" presName="textNode" presStyleLbl="node1" presStyleIdx="2" presStyleCnt="3">
        <dgm:presLayoutVars>
          <dgm:bulletEnabled val="1"/>
        </dgm:presLayoutVars>
      </dgm:prSet>
      <dgm:spPr/>
      <dgm:t>
        <a:bodyPr/>
        <a:lstStyle/>
        <a:p>
          <a:endParaRPr lang="zh-CN" altLang="en-US"/>
        </a:p>
      </dgm:t>
    </dgm:pt>
  </dgm:ptLst>
  <dgm:cxnLst>
    <dgm:cxn modelId="{967369BA-C65A-47D5-8355-833A902CF2D3}" srcId="{F0F19AFA-51FC-4F3D-B328-A46A07F97D81}" destId="{70A68109-80A3-47E6-BDF7-2D6E829D9795}" srcOrd="0" destOrd="0" parTransId="{BD5D2F64-C2A3-4A6D-BE40-A0E14A9CBBF5}" sibTransId="{DA069668-914E-4011-BC25-7E9B9F259262}"/>
    <dgm:cxn modelId="{1A6D9705-F60E-475F-8742-139D06F8BA28}" srcId="{F0F19AFA-51FC-4F3D-B328-A46A07F97D81}" destId="{F2B9BE87-B50F-45F9-86C9-36242846A8E2}" srcOrd="1" destOrd="0" parTransId="{3578CC68-1E5F-4032-B60C-5DACA354446B}" sibTransId="{69296092-E1D0-4E7B-9A26-3C04B7EB9D54}"/>
    <dgm:cxn modelId="{E1374A46-4587-4906-B2CB-1FAB974D40F6}" srcId="{F0F19AFA-51FC-4F3D-B328-A46A07F97D81}" destId="{CC8B469F-35BA-421F-A817-5DD07F5D46AD}" srcOrd="2" destOrd="0" parTransId="{651017E0-BCD7-4680-AB85-9E55F25F5BE7}" sibTransId="{610D9B29-53BD-49FF-A8C8-01DDCD7562C8}"/>
    <dgm:cxn modelId="{9EA56FF7-291D-49B9-BE64-2E2F156FB835}" type="presOf" srcId="{F0F19AFA-51FC-4F3D-B328-A46A07F97D81}" destId="{E57B8200-3002-4E16-AE4B-B051BB27F94F}" srcOrd="0" destOrd="0" presId="urn:microsoft.com/office/officeart/2005/8/layout/hProcess9#2"/>
    <dgm:cxn modelId="{7026821C-F218-4078-8741-BAE0F030B546}" type="presParOf" srcId="{E57B8200-3002-4E16-AE4B-B051BB27F94F}" destId="{906613FD-427E-4C26-AAA6-8B24CEA76F3F}" srcOrd="0" destOrd="0" presId="urn:microsoft.com/office/officeart/2005/8/layout/hProcess9#2"/>
    <dgm:cxn modelId="{20A86507-BBD8-4430-8A7F-9B4F5250ACF1}" type="presParOf" srcId="{E57B8200-3002-4E16-AE4B-B051BB27F94F}" destId="{9C589148-2AC8-425B-BCFE-A5DF207E3C4C}" srcOrd="1" destOrd="0" presId="urn:microsoft.com/office/officeart/2005/8/layout/hProcess9#2"/>
    <dgm:cxn modelId="{0060825A-644E-44C9-A608-7A13F913DD2F}" type="presParOf" srcId="{9C589148-2AC8-425B-BCFE-A5DF207E3C4C}" destId="{F0CF3933-74CC-47E9-B7F2-FF4A22825C89}" srcOrd="0" destOrd="1" presId="urn:microsoft.com/office/officeart/2005/8/layout/hProcess9#2"/>
    <dgm:cxn modelId="{8696EEED-08B1-4BAD-8C4A-13F2E36EE6BD}" type="presOf" srcId="{70A68109-80A3-47E6-BDF7-2D6E829D9795}" destId="{F0CF3933-74CC-47E9-B7F2-FF4A22825C89}" srcOrd="0" destOrd="0" presId="urn:microsoft.com/office/officeart/2005/8/layout/hProcess9#2"/>
    <dgm:cxn modelId="{F83A9E85-8BA6-4A38-826E-8473940AB6F7}" type="presParOf" srcId="{9C589148-2AC8-425B-BCFE-A5DF207E3C4C}" destId="{EC4958FA-6CF9-472D-BE74-C6EEACD72553}" srcOrd="1" destOrd="1" presId="urn:microsoft.com/office/officeart/2005/8/layout/hProcess9#2"/>
    <dgm:cxn modelId="{4B7BD1B8-2093-4B7D-9BAE-531ACE5EACD1}" type="presParOf" srcId="{9C589148-2AC8-425B-BCFE-A5DF207E3C4C}" destId="{E34256FD-CB54-46D9-A3E7-C37F8EF3A779}" srcOrd="2" destOrd="1" presId="urn:microsoft.com/office/officeart/2005/8/layout/hProcess9#2"/>
    <dgm:cxn modelId="{035B07ED-CA92-4378-A770-9D416567CD28}" type="presOf" srcId="{F2B9BE87-B50F-45F9-86C9-36242846A8E2}" destId="{E34256FD-CB54-46D9-A3E7-C37F8EF3A779}" srcOrd="0" destOrd="0" presId="urn:microsoft.com/office/officeart/2005/8/layout/hProcess9#2"/>
    <dgm:cxn modelId="{AC9A5456-685D-41C8-8AA6-BD6CE4D88E55}" type="presParOf" srcId="{9C589148-2AC8-425B-BCFE-A5DF207E3C4C}" destId="{0AF793F0-7C4B-424A-8E0E-2D545DCE5E1F}" srcOrd="3" destOrd="1" presId="urn:microsoft.com/office/officeart/2005/8/layout/hProcess9#2"/>
    <dgm:cxn modelId="{4E42A0A3-77B9-4E82-BC4A-A55683CB831E}" type="presParOf" srcId="{9C589148-2AC8-425B-BCFE-A5DF207E3C4C}" destId="{4B0250D5-A3CC-426E-BFB3-1CEB481465AE}" srcOrd="4" destOrd="1" presId="urn:microsoft.com/office/officeart/2005/8/layout/hProcess9#2"/>
    <dgm:cxn modelId="{4A55C635-E5A2-46D1-A052-B59F751A78F8}" type="presOf" srcId="{CC8B469F-35BA-421F-A817-5DD07F5D46AD}" destId="{4B0250D5-A3CC-426E-BFB3-1CEB481465AE}" srcOrd="0" destOrd="0" presId="urn:microsoft.com/office/officeart/2005/8/layout/hProcess9#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36000" cy="5616000"/>
        <a:chOff x="0" y="0"/>
        <a:chExt cx="9036000" cy="5616000"/>
      </a:xfrm>
    </dsp:grpSpPr>
    <dsp:sp modelId="{1F055725-8984-42CB-98CB-8E7728DD5EAB}">
      <dsp:nvSpPr>
        <dsp:cNvPr id="5" name="矩形 4"/>
        <dsp:cNvSpPr/>
      </dsp:nvSpPr>
      <dsp:spPr bwMode="white">
        <a:xfrm>
          <a:off x="0" y="683640"/>
          <a:ext cx="9036000" cy="1058400"/>
        </a:xfrm>
        <a:prstGeom prst="rect">
          <a:avLst/>
        </a:prstGeom>
      </dsp:spPr>
      <dsp:style>
        <a:lnRef idx="1">
          <a:schemeClr val="accent1"/>
        </a:lnRef>
        <a:fillRef idx="1">
          <a:schemeClr val="lt1">
            <a:alpha val="90000"/>
          </a:schemeClr>
        </a:fillRef>
        <a:effectRef idx="2">
          <a:scrgbClr r="0" g="0" b="0"/>
        </a:effectRef>
        <a:fontRef idx="minor"/>
      </dsp:style>
      <dsp:txBody>
        <a:bodyPr lIns="701294" tIns="874776" rIns="701294" bIns="298704" anchor="t"/>
        <a:lstStyle>
          <a:lvl1pPr algn="l">
            <a:defRPr sz="42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dk1"/>
            </a:solidFill>
          </a:endParaRPr>
        </a:p>
      </dsp:txBody>
      <dsp:txXfrm>
        <a:off x="0" y="683640"/>
        <a:ext cx="9036000" cy="1058400"/>
      </dsp:txXfrm>
    </dsp:sp>
    <dsp:sp modelId="{D0971512-D8E1-4E4B-89F4-FF2EB164C196}">
      <dsp:nvSpPr>
        <dsp:cNvPr id="4" name="圆角矩形 3"/>
        <dsp:cNvSpPr/>
      </dsp:nvSpPr>
      <dsp:spPr bwMode="white">
        <a:xfrm>
          <a:off x="451800" y="63720"/>
          <a:ext cx="6325200" cy="1239840"/>
        </a:xfrm>
        <a:prstGeom prst="roundRect">
          <a:avLst/>
        </a:prstGeom>
      </dsp:spPr>
      <dsp:style>
        <a:lnRef idx="0">
          <a:schemeClr val="lt1"/>
        </a:lnRef>
        <a:fillRef idx="3">
          <a:schemeClr val="accent1"/>
        </a:fillRef>
        <a:effectRef idx="3">
          <a:scrgbClr r="0" g="0" b="0"/>
        </a:effectRef>
        <a:fontRef idx="minor">
          <a:schemeClr val="lt1"/>
        </a:fontRef>
      </dsp:style>
      <dsp:txBody>
        <a:bodyPr vert="horz" wrap="square" lIns="239077" tIns="0" rIns="239077" bIns="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风就是“门风”，是“指一家或一族世代相传的道德准则和处事方法”。</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451800" y="63720"/>
        <a:ext cx="6325200" cy="1239840"/>
      </dsp:txXfrm>
    </dsp:sp>
    <dsp:sp modelId="{FB20FF5F-D131-4A8A-AEBC-01A2B84D6655}">
      <dsp:nvSpPr>
        <dsp:cNvPr id="8" name="矩形 7"/>
        <dsp:cNvSpPr/>
      </dsp:nvSpPr>
      <dsp:spPr bwMode="white">
        <a:xfrm>
          <a:off x="0" y="2588760"/>
          <a:ext cx="9036000" cy="1058400"/>
        </a:xfrm>
        <a:prstGeom prst="rect">
          <a:avLst/>
        </a:prstGeom>
      </dsp:spPr>
      <dsp:style>
        <a:lnRef idx="1">
          <a:schemeClr val="accent1"/>
        </a:lnRef>
        <a:fillRef idx="1">
          <a:schemeClr val="lt1">
            <a:alpha val="90000"/>
          </a:schemeClr>
        </a:fillRef>
        <a:effectRef idx="2">
          <a:scrgbClr r="0" g="0" b="0"/>
        </a:effectRef>
        <a:fontRef idx="minor"/>
      </dsp:style>
      <dsp:txBody>
        <a:bodyPr lIns="701294" tIns="874776" rIns="701294" bIns="298704" anchor="t"/>
        <a:lstStyle>
          <a:lvl1pPr algn="l">
            <a:defRPr sz="42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dk1"/>
            </a:solidFill>
          </a:endParaRPr>
        </a:p>
      </dsp:txBody>
      <dsp:txXfrm>
        <a:off x="0" y="2588760"/>
        <a:ext cx="9036000" cy="1058400"/>
      </dsp:txXfrm>
    </dsp:sp>
    <dsp:sp modelId="{DD07B078-3354-4F1B-9438-E4F95C4B43A6}">
      <dsp:nvSpPr>
        <dsp:cNvPr id="7" name="圆角矩形 6"/>
        <dsp:cNvSpPr/>
      </dsp:nvSpPr>
      <dsp:spPr bwMode="white">
        <a:xfrm>
          <a:off x="451800" y="1968840"/>
          <a:ext cx="6325200" cy="1239840"/>
        </a:xfrm>
        <a:prstGeom prst="roundRect">
          <a:avLst/>
        </a:prstGeom>
      </dsp:spPr>
      <dsp:style>
        <a:lnRef idx="0">
          <a:schemeClr val="lt1"/>
        </a:lnRef>
        <a:fillRef idx="3">
          <a:schemeClr val="accent1"/>
        </a:fillRef>
        <a:effectRef idx="3">
          <a:scrgbClr r="0" g="0" b="0"/>
        </a:effectRef>
        <a:fontRef idx="minor">
          <a:schemeClr val="lt1"/>
        </a:fontRef>
      </dsp:style>
      <dsp:txBody>
        <a:bodyPr vert="horz" wrap="square" lIns="239077" tIns="0" rIns="239077" bIns="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风是</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一个家庭或者家族世代相传形成的传统习惯、生活作风、道德风尚，常常以家规、家训、家教等形式表现出来。</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451800" y="1968840"/>
        <a:ext cx="6325200" cy="1239840"/>
      </dsp:txXfrm>
    </dsp:sp>
    <dsp:sp modelId="{F855875C-E8B4-4273-8C6C-6A8EC3091B3C}">
      <dsp:nvSpPr>
        <dsp:cNvPr id="11" name="矩形 10"/>
        <dsp:cNvSpPr/>
      </dsp:nvSpPr>
      <dsp:spPr bwMode="white">
        <a:xfrm>
          <a:off x="0" y="4493880"/>
          <a:ext cx="9036000" cy="1058400"/>
        </a:xfrm>
        <a:prstGeom prst="rect">
          <a:avLst/>
        </a:prstGeom>
      </dsp:spPr>
      <dsp:style>
        <a:lnRef idx="1">
          <a:schemeClr val="accent1"/>
        </a:lnRef>
        <a:fillRef idx="1">
          <a:schemeClr val="lt1">
            <a:alpha val="90000"/>
          </a:schemeClr>
        </a:fillRef>
        <a:effectRef idx="2">
          <a:scrgbClr r="0" g="0" b="0"/>
        </a:effectRef>
        <a:fontRef idx="minor"/>
      </dsp:style>
      <dsp:txBody>
        <a:bodyPr lIns="701294" tIns="874776" rIns="701294" bIns="298704" anchor="t"/>
        <a:lstStyle>
          <a:lvl1pPr algn="l">
            <a:defRPr sz="42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dk1"/>
            </a:solidFill>
          </a:endParaRPr>
        </a:p>
      </dsp:txBody>
      <dsp:txXfrm>
        <a:off x="0" y="4493880"/>
        <a:ext cx="9036000" cy="1058400"/>
      </dsp:txXfrm>
    </dsp:sp>
    <dsp:sp modelId="{F8B30F84-9FC1-4455-B8FC-CA5DC2189586}">
      <dsp:nvSpPr>
        <dsp:cNvPr id="10" name="圆角矩形 9"/>
        <dsp:cNvSpPr/>
      </dsp:nvSpPr>
      <dsp:spPr bwMode="white">
        <a:xfrm>
          <a:off x="451800" y="3873960"/>
          <a:ext cx="6325200" cy="1239840"/>
        </a:xfrm>
        <a:prstGeom prst="roundRect">
          <a:avLst/>
        </a:prstGeom>
      </dsp:spPr>
      <dsp:style>
        <a:lnRef idx="0">
          <a:schemeClr val="lt1"/>
        </a:lnRef>
        <a:fillRef idx="3">
          <a:schemeClr val="accent1"/>
        </a:fillRef>
        <a:effectRef idx="3">
          <a:scrgbClr r="0" g="0" b="0"/>
        </a:effectRef>
        <a:fontRef idx="minor">
          <a:schemeClr val="lt1"/>
        </a:fontRef>
      </dsp:style>
      <dsp:txBody>
        <a:bodyPr vert="horz" wrap="square" lIns="239077" tIns="0" rIns="239077" bIns="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sz="2000" b="1">
              <a:solidFill>
                <a:schemeClr val="tx1"/>
              </a:solidFill>
              <a:latin typeface="微软雅黑" panose="020B0503020204020204" charset="-122"/>
              <a:ea typeface="微软雅黑" panose="020B0503020204020204" charset="-122"/>
              <a:cs typeface="微软雅黑" panose="020B0503020204020204" charset="-122"/>
              <a:sym typeface="+mn-ea"/>
            </a:rPr>
            <a:t>中</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国传统家风的基本内容可以概括为“忠、孝、仁、义、礼、智、信”，它在家庭或家族内部具有较强的影响力和约束力。</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451800" y="3873960"/>
        <a:ext cx="6325200" cy="1239840"/>
      </dsp:txXfrm>
    </dsp:sp>
    <dsp:sp modelId="{58B158CB-C1D2-4676-88E6-6B3937A00A96}">
      <dsp:nvSpPr>
        <dsp:cNvPr id="3" name="矩形 2" hidden="1"/>
        <dsp:cNvSpPr/>
      </dsp:nvSpPr>
      <dsp:spPr>
        <a:xfrm>
          <a:off x="0" y="63720"/>
          <a:ext cx="451800" cy="1239840"/>
        </a:xfrm>
        <a:prstGeom prst="rect">
          <a:avLst/>
        </a:prstGeom>
      </dsp:spPr>
      <dsp:txXfrm>
        <a:off x="0" y="63720"/>
        <a:ext cx="451800" cy="1239840"/>
      </dsp:txXfrm>
    </dsp:sp>
    <dsp:sp modelId="{AEA4B341-6C57-43B8-BC42-9813D43D1335}">
      <dsp:nvSpPr>
        <dsp:cNvPr id="6" name="矩形 5" hidden="1"/>
        <dsp:cNvSpPr/>
      </dsp:nvSpPr>
      <dsp:spPr>
        <a:xfrm>
          <a:off x="0" y="1968840"/>
          <a:ext cx="451800" cy="1239840"/>
        </a:xfrm>
        <a:prstGeom prst="rect">
          <a:avLst/>
        </a:prstGeom>
      </dsp:spPr>
      <dsp:txXfrm>
        <a:off x="0" y="1968840"/>
        <a:ext cx="451800" cy="1239840"/>
      </dsp:txXfrm>
    </dsp:sp>
    <dsp:sp modelId="{09CBCBA7-E2EE-4654-BCFB-AB2C2D77E66B}">
      <dsp:nvSpPr>
        <dsp:cNvPr id="9" name="矩形 8" hidden="1"/>
        <dsp:cNvSpPr/>
      </dsp:nvSpPr>
      <dsp:spPr>
        <a:xfrm>
          <a:off x="0" y="3873960"/>
          <a:ext cx="451800" cy="1239840"/>
        </a:xfrm>
        <a:prstGeom prst="rect">
          <a:avLst/>
        </a:prstGeom>
      </dsp:spPr>
      <dsp:txXfrm>
        <a:off x="0" y="3873960"/>
        <a:ext cx="451800" cy="1239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40775" cy="4642485"/>
        <a:chOff x="0" y="0"/>
        <a:chExt cx="8740775" cy="4642485"/>
      </a:xfrm>
    </dsp:grpSpPr>
    <dsp:sp modelId="{25C7EC89-97B2-4550-9ACA-A05B33782973}">
      <dsp:nvSpPr>
        <dsp:cNvPr id="3" name="右箭头 2"/>
        <dsp:cNvSpPr/>
      </dsp:nvSpPr>
      <dsp:spPr bwMode="white">
        <a:xfrm>
          <a:off x="655558" y="0"/>
          <a:ext cx="7429659" cy="4642485"/>
        </a:xfrm>
        <a:prstGeom prst="rightArrow">
          <a:avLst/>
        </a:prstGeom>
      </dsp:spPr>
      <dsp:style>
        <a:lnRef idx="0">
          <a:schemeClr val="accent1"/>
        </a:lnRef>
        <a:fillRef idx="1">
          <a:schemeClr val="accent1">
            <a:tint val="40000"/>
          </a:schemeClr>
        </a:fillRef>
        <a:effectRef idx="0">
          <a:scrgbClr r="0" g="0" b="0"/>
        </a:effectRef>
        <a:fontRef idx="minor"/>
      </dsp:style>
      <dsp:txXfrm>
        <a:off x="655558" y="0"/>
        <a:ext cx="7429659" cy="4642485"/>
      </dsp:txXfrm>
    </dsp:sp>
    <dsp:sp modelId="{7355AC33-FBAC-4F88-8C9C-3C0AA635AE78}">
      <dsp:nvSpPr>
        <dsp:cNvPr id="4" name="圆角矩形 3"/>
        <dsp:cNvSpPr/>
      </dsp:nvSpPr>
      <dsp:spPr bwMode="white">
        <a:xfrm>
          <a:off x="0" y="1392746"/>
          <a:ext cx="2622233" cy="18569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2002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全国家庭教育工作“十五”计划</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，家庭教育“十五”计划沿着进一步“推进家庭教育工作的科学化、社会化、法制化”。（九五开始）</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1392746"/>
        <a:ext cx="2622233" cy="1856994"/>
      </dsp:txXfrm>
    </dsp:sp>
    <dsp:sp modelId="{40982437-B841-4684-B589-597093BF214D}">
      <dsp:nvSpPr>
        <dsp:cNvPr id="5" name="圆角矩形 4"/>
        <dsp:cNvSpPr/>
      </dsp:nvSpPr>
      <dsp:spPr bwMode="white">
        <a:xfrm>
          <a:off x="3059271" y="1392746"/>
          <a:ext cx="2622233" cy="18569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2010 </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年，全国妇联、教育部等相关部门联合颁布</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全国家庭教育指导大纲</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，总结了多年来家庭教育理论与实践经验取得的创新成果。</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2019</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年修订。</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3059271" y="1392746"/>
        <a:ext cx="2622233" cy="1856994"/>
      </dsp:txXfrm>
    </dsp:sp>
    <dsp:sp modelId="{4F50D001-B1F5-4250-AAD6-3E5B42DF379A}">
      <dsp:nvSpPr>
        <dsp:cNvPr id="6" name="圆角矩形 5"/>
        <dsp:cNvSpPr/>
      </dsp:nvSpPr>
      <dsp:spPr bwMode="white">
        <a:xfrm>
          <a:off x="6118543" y="1392746"/>
          <a:ext cx="2622233" cy="185699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gn="l">
            <a:lnSpc>
              <a:spcPct val="100000"/>
            </a:lnSpc>
            <a:spcBef>
              <a:spcPct val="0"/>
            </a:spcBef>
            <a:spcAft>
              <a:spcPct val="35000"/>
            </a:spcAft>
          </a:pP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2012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年实施</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女职工劳动保护特别规定</a:t>
          </a:r>
          <a:r>
            <a:rPr lang="en-US" altLang="en-US" b="1" dirty="0" smtClean="0">
              <a:solidFill>
                <a:schemeClr val="tx1"/>
              </a:solidFill>
              <a:latin typeface="微软雅黑" panose="020B0503020204020204" charset="-122"/>
              <a:ea typeface="微软雅黑" panose="020B0503020204020204" charset="-122"/>
              <a:cs typeface="微软雅黑" panose="020B0503020204020204" charset="-122"/>
            </a:rPr>
            <a:t>》</a:t>
          </a:r>
          <a:endParaRPr lang="en-US"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6118543" y="1392746"/>
        <a:ext cx="2622233" cy="18569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40660" cy="3942438"/>
        <a:chOff x="0" y="0"/>
        <a:chExt cx="5940660" cy="3942438"/>
      </a:xfrm>
    </dsp:grpSpPr>
    <dsp:sp modelId="{F1B50B42-EE71-490C-90D1-2D1F7E83FB77}">
      <dsp:nvSpPr>
        <dsp:cNvPr id="4" name="任意多边形 3"/>
        <dsp:cNvSpPr/>
      </dsp:nvSpPr>
      <dsp:spPr bwMode="white">
        <a:xfrm>
          <a:off x="1723894" y="518174"/>
          <a:ext cx="394294" cy="0"/>
        </a:xfrm>
        <a:custGeom>
          <a:avLst/>
          <a:gdLst/>
          <a:ahLst/>
          <a:cxnLst/>
          <a:pathLst>
            <a:path w="621">
              <a:moveTo>
                <a:pt x="0" y="0"/>
              </a:moveTo>
              <a:lnTo>
                <a:pt x="621" y="0"/>
              </a:lnTo>
            </a:path>
          </a:pathLst>
        </a:custGeom>
        <a:ln>
          <a:tailEnd type="arrow" w="lg" len="med"/>
        </a:ln>
        <a:sp3d z="-40000" prstMaterial="matte"/>
      </dsp:spPr>
      <dsp:style>
        <a:lnRef idx="1">
          <a:schemeClr val="accent1">
            <a:shade val="90000"/>
            <a:hueOff val="0"/>
            <a:satOff val="0"/>
            <a:lumOff val="0"/>
            <a:alpha val="100000"/>
          </a:schemeClr>
        </a:lnRef>
        <a:fillRef idx="0">
          <a:schemeClr val="accent1">
            <a:shade val="90000"/>
            <a:hueOff val="0"/>
            <a:satOff val="0"/>
            <a:lumOff val="0"/>
            <a:alpha val="10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723894" y="518174"/>
        <a:ext cx="394294" cy="0"/>
      </dsp:txXfrm>
    </dsp:sp>
    <dsp:sp modelId="{89A54BE3-E407-4EDC-BF93-FD034C6CEDBB}">
      <dsp:nvSpPr>
        <dsp:cNvPr id="3" name="矩形 2"/>
        <dsp:cNvSpPr/>
      </dsp:nvSpPr>
      <dsp:spPr bwMode="white">
        <a:xfrm>
          <a:off x="9572" y="3877"/>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90196"/>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新婚期及孕期的家庭教育指导</a:t>
          </a:r>
          <a:endParaRPr lang="zh-CN" altLang="en-US" b="1" dirty="0" smtClean="0">
            <a:solidFill>
              <a:schemeClr val="tx1"/>
            </a:solidFill>
            <a:latin typeface="微软雅黑" panose="020B0503020204020204" charset="-122"/>
            <a:ea typeface="微软雅黑" panose="020B0503020204020204" charset="-122"/>
          </a:endParaRPr>
        </a:p>
      </dsp:txBody>
      <dsp:txXfrm>
        <a:off x="9572" y="3877"/>
        <a:ext cx="1714321" cy="1028593"/>
      </dsp:txXfrm>
    </dsp:sp>
    <dsp:sp modelId="{3AF81A48-A771-4255-A271-B3CC23667B0B}">
      <dsp:nvSpPr>
        <dsp:cNvPr id="6" name="任意多边形 5"/>
        <dsp:cNvSpPr/>
      </dsp:nvSpPr>
      <dsp:spPr bwMode="white">
        <a:xfrm>
          <a:off x="3832509" y="518174"/>
          <a:ext cx="394294" cy="0"/>
        </a:xfrm>
        <a:custGeom>
          <a:avLst/>
          <a:gdLst/>
          <a:ahLst/>
          <a:cxnLst/>
          <a:pathLst>
            <a:path w="621">
              <a:moveTo>
                <a:pt x="0" y="0"/>
              </a:moveTo>
              <a:lnTo>
                <a:pt x="621" y="0"/>
              </a:lnTo>
            </a:path>
          </a:pathLst>
        </a:custGeom>
        <a:ln>
          <a:tailEnd type="arrow" w="lg" len="med"/>
        </a:ln>
        <a:sp3d z="-40000" prstMaterial="matte"/>
      </dsp:spPr>
      <dsp:style>
        <a:lnRef idx="1">
          <a:schemeClr val="accent1">
            <a:shade val="90000"/>
            <a:hueOff val="60000"/>
            <a:satOff val="-1097"/>
            <a:lumOff val="5804"/>
            <a:alpha val="100000"/>
          </a:schemeClr>
        </a:lnRef>
        <a:fillRef idx="0">
          <a:schemeClr val="accent1">
            <a:shade val="90000"/>
            <a:hueOff val="60000"/>
            <a:satOff val="-1097"/>
            <a:lumOff val="5804"/>
            <a:alpha val="10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832509" y="518174"/>
        <a:ext cx="394294" cy="0"/>
      </dsp:txXfrm>
    </dsp:sp>
    <dsp:sp modelId="{E66E368E-3F36-44E3-801B-620084A1524E}">
      <dsp:nvSpPr>
        <dsp:cNvPr id="5" name="矩形 4"/>
        <dsp:cNvSpPr/>
      </dsp:nvSpPr>
      <dsp:spPr bwMode="white">
        <a:xfrm>
          <a:off x="2118188" y="3877"/>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83529"/>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0-3</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岁儿童的家庭教育指导</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2118188" y="3877"/>
        <a:ext cx="1714321" cy="1028593"/>
      </dsp:txXfrm>
    </dsp:sp>
    <dsp:sp modelId="{D2B76512-5171-45E0-8611-E0131B57BD79}">
      <dsp:nvSpPr>
        <dsp:cNvPr id="8" name="任意多边形 7"/>
        <dsp:cNvSpPr/>
      </dsp:nvSpPr>
      <dsp:spPr bwMode="white">
        <a:xfrm>
          <a:off x="965795" y="1032470"/>
          <a:ext cx="4118168" cy="392499"/>
        </a:xfrm>
        <a:custGeom>
          <a:avLst/>
          <a:gdLst/>
          <a:ahLst/>
          <a:cxnLst/>
          <a:pathLst>
            <a:path w="6485" h="618">
              <a:moveTo>
                <a:pt x="6485" y="0"/>
              </a:moveTo>
              <a:lnTo>
                <a:pt x="6485" y="309"/>
              </a:lnTo>
              <a:lnTo>
                <a:pt x="0" y="309"/>
              </a:lnTo>
              <a:lnTo>
                <a:pt x="0" y="618"/>
              </a:lnTo>
            </a:path>
          </a:pathLst>
        </a:custGeom>
        <a:ln>
          <a:tailEnd type="arrow" w="lg" len="med"/>
        </a:ln>
        <a:sp3d z="-40000" prstMaterial="matte"/>
      </dsp:spPr>
      <dsp:style>
        <a:lnRef idx="1">
          <a:schemeClr val="accent1">
            <a:shade val="90000"/>
            <a:hueOff val="120000"/>
            <a:satOff val="-2195"/>
            <a:lumOff val="11608"/>
            <a:alpha val="100000"/>
          </a:schemeClr>
        </a:lnRef>
        <a:fillRef idx="0">
          <a:schemeClr val="accent1">
            <a:shade val="90000"/>
            <a:hueOff val="120000"/>
            <a:satOff val="-2195"/>
            <a:lumOff val="11608"/>
            <a:alpha val="100000"/>
          </a:schemeClr>
        </a:fillRef>
        <a:effectRef idx="0">
          <a:scrgbClr r="0" g="0" b="0"/>
        </a:effectRef>
        <a:fontRef idx="minor"/>
      </dsp:style>
      <dsp:txBody>
        <a:bodyPr lIns="12700" tIns="0" rIns="12700" bIns="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p>
      </dsp:txBody>
      <dsp:txXfrm>
        <a:off x="965795" y="1032470"/>
        <a:ext cx="4118168" cy="392499"/>
      </dsp:txXfrm>
    </dsp:sp>
    <dsp:sp modelId="{DCE2975B-4CD2-4C26-B5BC-3138EF0E7513}">
      <dsp:nvSpPr>
        <dsp:cNvPr id="7" name="矩形 6"/>
        <dsp:cNvSpPr/>
      </dsp:nvSpPr>
      <dsp:spPr bwMode="white">
        <a:xfrm>
          <a:off x="4226803" y="3877"/>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76863"/>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en-US" altLang="zh-CN" b="1" dirty="0" smtClean="0">
              <a:solidFill>
                <a:schemeClr val="tx1"/>
              </a:solidFill>
              <a:latin typeface="黑体" panose="02010609060101010101" charset="-122"/>
              <a:ea typeface="黑体" panose="02010609060101010101" charset="-122"/>
            </a:rPr>
            <a:t>3</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-6</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岁儿童的家庭教育指导</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4226803" y="3877"/>
        <a:ext cx="1714321" cy="1028593"/>
      </dsp:txXfrm>
    </dsp:sp>
    <dsp:sp modelId="{166E19D1-EB42-4297-B140-B5FD41724DCB}">
      <dsp:nvSpPr>
        <dsp:cNvPr id="10" name="任意多边形 9"/>
        <dsp:cNvSpPr/>
      </dsp:nvSpPr>
      <dsp:spPr bwMode="white">
        <a:xfrm>
          <a:off x="1922018" y="1971219"/>
          <a:ext cx="394294" cy="0"/>
        </a:xfrm>
        <a:custGeom>
          <a:avLst/>
          <a:gdLst/>
          <a:ahLst/>
          <a:cxnLst/>
          <a:pathLst>
            <a:path w="621">
              <a:moveTo>
                <a:pt x="0" y="0"/>
              </a:moveTo>
              <a:lnTo>
                <a:pt x="621" y="0"/>
              </a:lnTo>
            </a:path>
          </a:pathLst>
        </a:custGeom>
        <a:ln>
          <a:tailEnd type="arrow" w="lg" len="med"/>
        </a:ln>
        <a:sp3d z="-40000" prstMaterial="matte"/>
      </dsp:spPr>
      <dsp:style>
        <a:lnRef idx="1">
          <a:schemeClr val="accent1">
            <a:shade val="90000"/>
            <a:hueOff val="180000"/>
            <a:satOff val="-3293"/>
            <a:lumOff val="17412"/>
            <a:alpha val="100000"/>
          </a:schemeClr>
        </a:lnRef>
        <a:fillRef idx="0">
          <a:schemeClr val="accent1">
            <a:shade val="90000"/>
            <a:hueOff val="180000"/>
            <a:satOff val="-3293"/>
            <a:lumOff val="17412"/>
            <a:alpha val="10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922018" y="1971219"/>
        <a:ext cx="394294" cy="0"/>
      </dsp:txXfrm>
    </dsp:sp>
    <dsp:sp modelId="{7E12AF08-7F6C-480E-AD02-45811C516529}">
      <dsp:nvSpPr>
        <dsp:cNvPr id="9" name="矩形 8"/>
        <dsp:cNvSpPr/>
      </dsp:nvSpPr>
      <dsp:spPr bwMode="white">
        <a:xfrm>
          <a:off x="9572" y="1424969"/>
          <a:ext cx="1912445" cy="1092499"/>
        </a:xfrm>
        <a:prstGeom prst="rect">
          <a:avLst/>
        </a:prstGeom>
        <a:sp3d prstMaterial="plastic">
          <a:bevelT w="127000" h="25400" prst="relaxedInset"/>
        </a:sp3d>
      </dsp:spPr>
      <dsp:style>
        <a:lnRef idx="0">
          <a:schemeClr val="lt1"/>
        </a:lnRef>
        <a:fillRef idx="3">
          <a:schemeClr val="accent1">
            <a:alpha val="90000"/>
            <a:hueOff val="0"/>
            <a:satOff val="0"/>
            <a:lumOff val="0"/>
            <a:alpha val="70196"/>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6-12</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岁儿童的</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家庭教育指导</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9572" y="1424969"/>
        <a:ext cx="1912445" cy="1092499"/>
      </dsp:txXfrm>
    </dsp:sp>
    <dsp:sp modelId="{926C72F5-E48B-4A82-B637-DE1CBC1E1120}">
      <dsp:nvSpPr>
        <dsp:cNvPr id="12" name="任意多边形 11"/>
        <dsp:cNvSpPr/>
      </dsp:nvSpPr>
      <dsp:spPr bwMode="white">
        <a:xfrm>
          <a:off x="857161" y="2485515"/>
          <a:ext cx="2316312" cy="428330"/>
        </a:xfrm>
        <a:custGeom>
          <a:avLst/>
          <a:gdLst/>
          <a:ahLst/>
          <a:cxnLst/>
          <a:pathLst>
            <a:path w="3648" h="675">
              <a:moveTo>
                <a:pt x="3648" y="0"/>
              </a:moveTo>
              <a:lnTo>
                <a:pt x="3648" y="337"/>
              </a:lnTo>
              <a:lnTo>
                <a:pt x="0" y="337"/>
              </a:lnTo>
              <a:lnTo>
                <a:pt x="0" y="675"/>
              </a:lnTo>
            </a:path>
          </a:pathLst>
        </a:custGeom>
        <a:ln>
          <a:tailEnd type="arrow" w="lg" len="med"/>
        </a:ln>
        <a:sp3d z="-40000" prstMaterial="matte"/>
      </dsp:spPr>
      <dsp:style>
        <a:lnRef idx="1">
          <a:schemeClr val="accent1">
            <a:shade val="90000"/>
            <a:hueOff val="240000"/>
            <a:satOff val="-4391"/>
            <a:lumOff val="23216"/>
            <a:alpha val="100000"/>
          </a:schemeClr>
        </a:lnRef>
        <a:fillRef idx="0">
          <a:schemeClr val="accent1">
            <a:shade val="90000"/>
            <a:hueOff val="240000"/>
            <a:satOff val="-4391"/>
            <a:lumOff val="23216"/>
            <a:alpha val="100000"/>
          </a:schemeClr>
        </a:fillRef>
        <a:effectRef idx="0">
          <a:scrgbClr r="0" g="0" b="0"/>
        </a:effectRef>
        <a:fontRef idx="minor"/>
      </dsp:style>
      <dsp:txBody>
        <a:bodyPr lIns="12700" tIns="0" rIns="12700" bIns="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endParaRPr lang="zh-CN" altLang="en-US"/>
        </a:p>
      </dsp:txBody>
      <dsp:txXfrm>
        <a:off x="857161" y="2485515"/>
        <a:ext cx="2316312" cy="428330"/>
      </dsp:txXfrm>
    </dsp:sp>
    <dsp:sp modelId="{AC7725BD-19C7-4D2F-BB73-203BC82FD39B}">
      <dsp:nvSpPr>
        <dsp:cNvPr id="11" name="矩形 10"/>
        <dsp:cNvSpPr/>
      </dsp:nvSpPr>
      <dsp:spPr bwMode="white">
        <a:xfrm>
          <a:off x="2316312" y="1456923"/>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63529"/>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12-15</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岁儿童家庭教育指导</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2316312" y="1456923"/>
        <a:ext cx="1714321" cy="1028593"/>
      </dsp:txXfrm>
    </dsp:sp>
    <dsp:sp modelId="{984B3B3E-B999-4A23-8D35-AA3B2532B552}">
      <dsp:nvSpPr>
        <dsp:cNvPr id="14" name="任意多边形 13"/>
        <dsp:cNvSpPr/>
      </dsp:nvSpPr>
      <dsp:spPr bwMode="white">
        <a:xfrm>
          <a:off x="1714321" y="3424264"/>
          <a:ext cx="403866" cy="3877"/>
        </a:xfrm>
        <a:custGeom>
          <a:avLst/>
          <a:gdLst/>
          <a:ahLst/>
          <a:cxnLst/>
          <a:pathLst>
            <a:path w="636" h="6">
              <a:moveTo>
                <a:pt x="0" y="6"/>
              </a:moveTo>
              <a:lnTo>
                <a:pt x="318" y="6"/>
              </a:lnTo>
              <a:lnTo>
                <a:pt x="318" y="0"/>
              </a:lnTo>
              <a:lnTo>
                <a:pt x="636" y="0"/>
              </a:lnTo>
            </a:path>
          </a:pathLst>
        </a:custGeom>
        <a:ln>
          <a:tailEnd type="arrow" w="lg" len="med"/>
        </a:ln>
        <a:sp3d z="-40000" prstMaterial="matte"/>
      </dsp:spPr>
      <dsp:style>
        <a:lnRef idx="1">
          <a:schemeClr val="accent1">
            <a:shade val="90000"/>
            <a:hueOff val="300000"/>
            <a:satOff val="-5489"/>
            <a:lumOff val="29020"/>
            <a:alpha val="100000"/>
          </a:schemeClr>
        </a:lnRef>
        <a:fillRef idx="0">
          <a:schemeClr val="accent1">
            <a:shade val="90000"/>
            <a:hueOff val="300000"/>
            <a:satOff val="-5489"/>
            <a:lumOff val="29020"/>
            <a:alpha val="10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714321" y="3424264"/>
        <a:ext cx="403866" cy="3877"/>
      </dsp:txXfrm>
    </dsp:sp>
    <dsp:sp modelId="{08D01C63-257A-47B0-9E66-A81AD5A914BE}">
      <dsp:nvSpPr>
        <dsp:cNvPr id="13" name="矩形 12"/>
        <dsp:cNvSpPr/>
      </dsp:nvSpPr>
      <dsp:spPr bwMode="white">
        <a:xfrm>
          <a:off x="0" y="2913845"/>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56863"/>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15-18</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岁儿童家庭教育指导</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2913845"/>
        <a:ext cx="1714321" cy="1028593"/>
      </dsp:txXfrm>
    </dsp:sp>
    <dsp:sp modelId="{164AF7AB-6621-4289-B21B-2B325D10053B}">
      <dsp:nvSpPr>
        <dsp:cNvPr id="15" name="矩形 14"/>
        <dsp:cNvSpPr/>
      </dsp:nvSpPr>
      <dsp:spPr bwMode="white">
        <a:xfrm>
          <a:off x="2118188" y="2909968"/>
          <a:ext cx="1714321" cy="1028593"/>
        </a:xfrm>
        <a:prstGeom prst="rect">
          <a:avLst/>
        </a:prstGeom>
        <a:sp3d prstMaterial="plastic">
          <a:bevelT w="127000" h="25400" prst="relaxedInset"/>
        </a:sp3d>
      </dsp:spPr>
      <dsp:style>
        <a:lnRef idx="0">
          <a:schemeClr val="lt1"/>
        </a:lnRef>
        <a:fillRef idx="3">
          <a:schemeClr val="accent1">
            <a:alpha val="90000"/>
            <a:hueOff val="0"/>
            <a:satOff val="0"/>
            <a:lumOff val="0"/>
            <a:alpha val="50196"/>
          </a:schemeClr>
        </a:fillRef>
        <a:effectRef idx="2">
          <a:scrgbClr r="0" g="0" b="0"/>
        </a:effectRef>
        <a:fontRef idx="minor">
          <a:schemeClr val="lt1"/>
        </a:fontRef>
      </dsp:style>
      <dsp:txBody>
        <a:bodyPr vert="horz" wrap="square" lIns="113792" tIns="113792" rIns="113792" bIns="113792"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gn="l">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特殊家庭、特殊儿童的家庭教育指导</a:t>
          </a:r>
          <a:endParaRPr lang="zh-CN" altLang="en-US" b="1" dirty="0" smtClean="0">
            <a:solidFill>
              <a:schemeClr val="tx1"/>
            </a:solidFill>
            <a:latin typeface="微软雅黑" panose="020B0503020204020204" charset="-122"/>
            <a:ea typeface="微软雅黑" panose="020B0503020204020204" charset="-122"/>
          </a:endParaRPr>
        </a:p>
      </dsp:txBody>
      <dsp:txXfrm>
        <a:off x="2118188" y="2909968"/>
        <a:ext cx="1714321" cy="10285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61717" cy="4471564"/>
        <a:chOff x="0" y="0"/>
        <a:chExt cx="8461717" cy="4471564"/>
      </a:xfrm>
    </dsp:grpSpPr>
    <dsp:sp modelId="{024C11C5-0A86-4960-98C9-146D2B4D9204}">
      <dsp:nvSpPr>
        <dsp:cNvPr id="3" name="右箭头 2"/>
        <dsp:cNvSpPr/>
      </dsp:nvSpPr>
      <dsp:spPr bwMode="white">
        <a:xfrm>
          <a:off x="634629" y="0"/>
          <a:ext cx="7192459" cy="4471564"/>
        </a:xfrm>
        <a:prstGeom prst="rightArrow">
          <a:avLst/>
        </a:prstGeom>
      </dsp:spPr>
      <dsp:style>
        <a:lnRef idx="0">
          <a:schemeClr val="accent1"/>
        </a:lnRef>
        <a:fillRef idx="1">
          <a:schemeClr val="accent1">
            <a:tint val="40000"/>
          </a:schemeClr>
        </a:fillRef>
        <a:effectRef idx="0">
          <a:scrgbClr r="0" g="0" b="0"/>
        </a:effectRef>
        <a:fontRef idx="minor"/>
      </dsp:style>
      <dsp:txXfrm>
        <a:off x="634629" y="0"/>
        <a:ext cx="7192459" cy="4471564"/>
      </dsp:txXfrm>
    </dsp:sp>
    <dsp:sp modelId="{F086C1CA-F49B-4E58-8503-3582B585150F}">
      <dsp:nvSpPr>
        <dsp:cNvPr id="4" name="圆角矩形 3"/>
        <dsp:cNvSpPr/>
      </dsp:nvSpPr>
      <dsp:spPr bwMode="white">
        <a:xfrm>
          <a:off x="0" y="1341469"/>
          <a:ext cx="2538515" cy="1788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2015</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年和</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年修订</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人口与计划生育法</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1341469"/>
        <a:ext cx="2538515" cy="1788626"/>
      </dsp:txXfrm>
    </dsp:sp>
    <dsp:sp modelId="{D8D4C54E-03F1-4530-B548-A155CDB7CA61}">
      <dsp:nvSpPr>
        <dsp:cNvPr id="5" name="圆角矩形 4"/>
        <dsp:cNvSpPr/>
      </dsp:nvSpPr>
      <dsp:spPr bwMode="white">
        <a:xfrm>
          <a:off x="2961601" y="1341469"/>
          <a:ext cx="2538515" cy="1788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2016</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反家庭暴力法</a:t>
          </a:r>
          <a:r>
            <a:rPr lang="en-US"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2961601" y="1341469"/>
        <a:ext cx="2538515" cy="1788626"/>
      </dsp:txXfrm>
    </dsp:sp>
    <dsp:sp modelId="{EF9E9EE4-83C2-4E64-8FC5-829A520D2EE6}">
      <dsp:nvSpPr>
        <dsp:cNvPr id="6" name="圆角矩形 5"/>
        <dsp:cNvSpPr/>
      </dsp:nvSpPr>
      <dsp:spPr bwMode="white">
        <a:xfrm>
          <a:off x="5923202" y="1341469"/>
          <a:ext cx="2538515" cy="1788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2018 </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年 </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11 </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月，通过</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中华全国妇女联合会章程（修正案）</a:t>
          </a:r>
          <a:r>
            <a:rPr lang="en-US" altLang="en-US" sz="16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rPr>
            <a:t>，把“传承中华民族家庭美德，树立良好家风，推动形成家庭文明新风尚”作为妇联组织的一项重要工作任务。</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5923202" y="1341469"/>
        <a:ext cx="2538515" cy="1788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828405" cy="4552950"/>
        <a:chOff x="0" y="0"/>
        <a:chExt cx="8828405" cy="4552950"/>
      </a:xfrm>
    </dsp:grpSpPr>
    <dsp:sp modelId="{9D4E536B-B01F-4A63-9AF6-D6FC9A6F8DA2}">
      <dsp:nvSpPr>
        <dsp:cNvPr id="3" name="右箭头 2"/>
        <dsp:cNvSpPr/>
      </dsp:nvSpPr>
      <dsp:spPr bwMode="white">
        <a:xfrm>
          <a:off x="662130" y="0"/>
          <a:ext cx="7504144" cy="4552950"/>
        </a:xfrm>
        <a:prstGeom prst="rightArrow">
          <a:avLst/>
        </a:prstGeom>
      </dsp:spPr>
      <dsp:style>
        <a:lnRef idx="0">
          <a:schemeClr val="accent1"/>
        </a:lnRef>
        <a:fillRef idx="1">
          <a:schemeClr val="accent1">
            <a:tint val="40000"/>
          </a:schemeClr>
        </a:fillRef>
        <a:effectRef idx="0">
          <a:scrgbClr r="0" g="0" b="0"/>
        </a:effectRef>
        <a:fontRef idx="minor"/>
      </dsp:style>
      <dsp:txXfrm>
        <a:off x="662130" y="0"/>
        <a:ext cx="7504144" cy="4552950"/>
      </dsp:txXfrm>
    </dsp:sp>
    <dsp:sp modelId="{2F9CF2BB-16EA-4BE5-A475-C581AFB34219}">
      <dsp:nvSpPr>
        <dsp:cNvPr id="4" name="圆角矩形 3"/>
        <dsp:cNvSpPr/>
      </dsp:nvSpPr>
      <dsp:spPr bwMode="white">
        <a:xfrm>
          <a:off x="0" y="1365885"/>
          <a:ext cx="2648522" cy="182118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53340" tIns="53340" rIns="53340" bIns="5334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gn="l">
            <a:lnSpc>
              <a:spcPct val="100000"/>
            </a:lnSpc>
            <a:spcBef>
              <a:spcPct val="0"/>
            </a:spcBef>
            <a:spcAft>
              <a:spcPct val="35000"/>
            </a:spcAft>
          </a:pP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月实施的</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民法典</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婚姻家庭编，在第 </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1043 </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条第一款规定</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家庭应当树立优良家风，弘扬家庭美德，重视家庭文明建设。” 这与人民群众生活十分密切，感受最为直接</a:t>
          </a:r>
          <a:endPar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1365885"/>
        <a:ext cx="2648522" cy="1821180"/>
      </dsp:txXfrm>
    </dsp:sp>
    <dsp:sp modelId="{CAD1508B-821C-40E1-BBA1-B013FF33D35A}">
      <dsp:nvSpPr>
        <dsp:cNvPr id="5" name="圆角矩形 4"/>
        <dsp:cNvSpPr/>
      </dsp:nvSpPr>
      <dsp:spPr bwMode="white">
        <a:xfrm>
          <a:off x="3089942" y="1365885"/>
          <a:ext cx="2648522" cy="182118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53340" tIns="53340" rIns="53340" bIns="5334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gn="l">
            <a:lnSpc>
              <a:spcPct val="100000"/>
            </a:lnSpc>
            <a:spcBef>
              <a:spcPct val="0"/>
            </a:spcBef>
            <a:spcAft>
              <a:spcPct val="35000"/>
            </a:spcAft>
          </a:pP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月</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家庭教育促进法</a:t>
          </a:r>
          <a:r>
            <a:rPr lang="en-US" altLang="en-US" sz="1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为了发扬中华民族重视家庭教育的优良传统，引导全社会注重家庭、家教、家风，增进家庭幸福与社会和谐，培养德智体美劳全面发展的社会主义建设者和接班人，制定本法。</a:t>
          </a:r>
          <a:endPar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3089942" y="1365885"/>
        <a:ext cx="2648522" cy="1821180"/>
      </dsp:txXfrm>
    </dsp:sp>
    <dsp:sp modelId="{EBEB7FBD-7796-4E8D-B79A-6809375585CD}">
      <dsp:nvSpPr>
        <dsp:cNvPr id="6" name="圆角矩形 5"/>
        <dsp:cNvSpPr/>
      </dsp:nvSpPr>
      <dsp:spPr bwMode="white">
        <a:xfrm>
          <a:off x="6179884" y="1365885"/>
          <a:ext cx="2648522" cy="182118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gn="l">
            <a:lnSpc>
              <a:spcPct val="100000"/>
            </a:lnSpc>
            <a:spcBef>
              <a:spcPct val="0"/>
            </a:spcBef>
            <a:spcAft>
              <a:spcPct val="35000"/>
            </a:spcAft>
          </a:pP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4</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月，全国妇联、教育部等</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11</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个部门印发</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关于指导推进家庭教育的五年规划</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(2021—2025</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en-US" b="1"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。把构建覆盖城乡的家庭教育指导服务体系、健全学校家庭社会协同育人机制、促进儿童健康成长确立为今后一个时期家庭教育发展的根本目标。</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dsp:txBody>
      <dsp:txXfrm>
        <a:off x="6179884" y="1365885"/>
        <a:ext cx="2648522" cy="18211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83320" cy="4782820"/>
        <a:chOff x="0" y="0"/>
        <a:chExt cx="8783320" cy="4782820"/>
      </a:xfrm>
    </dsp:grpSpPr>
    <dsp:sp modelId="{7E39DC5B-8E2E-4DF2-A2C0-364E743C8895}">
      <dsp:nvSpPr>
        <dsp:cNvPr id="3" name="圆角矩形 2"/>
        <dsp:cNvSpPr/>
      </dsp:nvSpPr>
      <dsp:spPr bwMode="white">
        <a:xfrm>
          <a:off x="0" y="0"/>
          <a:ext cx="7026656" cy="1052220"/>
        </a:xfrm>
        <a:prstGeom prst="roundRect">
          <a:avLst>
            <a:gd name="adj" fmla="val 10000"/>
          </a:avLst>
        </a:prstGeom>
      </dsp:spPr>
      <dsp:style>
        <a:lnRef idx="3">
          <a:schemeClr val="accent1">
            <a:shade val="80000"/>
          </a:schemeClr>
        </a:lnRef>
        <a:fillRef idx="1">
          <a:schemeClr val="lt1"/>
        </a:fillRef>
        <a:effectRef idx="1">
          <a:scrgbClr r="0" g="0" b="0"/>
        </a:effectRef>
        <a:fontRef idx="minor">
          <a:schemeClr val="lt1"/>
        </a:fontRef>
      </dsp:style>
      <dsp:txBody>
        <a:bodyPr vert="horz" wrap="square"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000" b="1" dirty="0" smtClean="0">
              <a:solidFill>
                <a:schemeClr val="dk1"/>
              </a:solidFill>
              <a:latin typeface="微软雅黑" panose="020B0503020204020204" charset="-122"/>
              <a:ea typeface="微软雅黑" panose="020B0503020204020204" charset="-122"/>
              <a:cs typeface="微软雅黑" panose="020B0503020204020204" charset="-122"/>
            </a:rPr>
            <a:t>1.</a:t>
          </a:r>
          <a:r>
            <a:rPr lang="zh-CN" altLang="en-US" sz="2000" b="1" dirty="0" smtClean="0">
              <a:solidFill>
                <a:schemeClr val="dk1"/>
              </a:solidFill>
              <a:latin typeface="微软雅黑" panose="020B0503020204020204" charset="-122"/>
              <a:ea typeface="微软雅黑" panose="020B0503020204020204" charset="-122"/>
              <a:cs typeface="微软雅黑" panose="020B0503020204020204" charset="-122"/>
            </a:rPr>
            <a:t>实施家庭文明创建行动：寻找“最美家庭”；实施“绿色家庭”创建行动；推出系列展现好家风的文化产品；命名一批家教家风实践基地。</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0"/>
        <a:ext cx="7026656" cy="1052220"/>
      </dsp:txXfrm>
    </dsp:sp>
    <dsp:sp modelId="{4D4573D5-FB38-4EE2-AA5C-A1AF0A5696B9}">
      <dsp:nvSpPr>
        <dsp:cNvPr id="4" name="圆角矩形 3"/>
        <dsp:cNvSpPr/>
      </dsp:nvSpPr>
      <dsp:spPr bwMode="white">
        <a:xfrm>
          <a:off x="588482" y="1243533"/>
          <a:ext cx="7026656" cy="1052220"/>
        </a:xfrm>
        <a:prstGeom prst="roundRect">
          <a:avLst>
            <a:gd name="adj" fmla="val 10000"/>
          </a:avLst>
        </a:prstGeom>
      </dsp:spPr>
      <dsp:style>
        <a:lnRef idx="3">
          <a:schemeClr val="accent1">
            <a:shade val="80000"/>
          </a:schemeClr>
        </a:lnRef>
        <a:fillRef idx="1">
          <a:schemeClr val="lt1"/>
        </a:fillRef>
        <a:effectRef idx="1">
          <a:scrgbClr r="0" g="0" b="0"/>
        </a:effectRef>
        <a:fontRef idx="minor">
          <a:schemeClr val="lt1"/>
        </a:fontRef>
      </dsp:style>
      <dsp:txBody>
        <a:bodyPr vert="horz" wrap="square"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000" b="1" smtClean="0">
              <a:solidFill>
                <a:schemeClr val="dk1"/>
              </a:solidFill>
              <a:latin typeface="微软雅黑" panose="020B0503020204020204" charset="-122"/>
              <a:ea typeface="微软雅黑" panose="020B0503020204020204" charset="-122"/>
              <a:cs typeface="微软雅黑" panose="020B0503020204020204" charset="-122"/>
            </a:rPr>
            <a:t>2.</a:t>
          </a:r>
          <a:r>
            <a:rPr lang="zh-CN" altLang="en-US" sz="2000" b="1" smtClean="0">
              <a:solidFill>
                <a:schemeClr val="dk1"/>
              </a:solidFill>
              <a:latin typeface="微软雅黑" panose="020B0503020204020204" charset="-122"/>
              <a:ea typeface="微软雅黑" panose="020B0503020204020204" charset="-122"/>
              <a:cs typeface="微软雅黑" panose="020B0503020204020204" charset="-122"/>
            </a:rPr>
            <a:t>实施家庭教育支出行动：推动完善家庭教育法律政策；启动实施“父母成长计划”；做实做强各类家长学校；发展壮大家庭教育指导服务队伍。</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588482" y="1243533"/>
        <a:ext cx="7026656" cy="1052220"/>
      </dsp:txXfrm>
    </dsp:sp>
    <dsp:sp modelId="{D5393B00-C95B-472C-8990-C0E35894CFE9}">
      <dsp:nvSpPr>
        <dsp:cNvPr id="5" name="圆角矩形 4"/>
        <dsp:cNvSpPr/>
      </dsp:nvSpPr>
      <dsp:spPr bwMode="white">
        <a:xfrm>
          <a:off x="1168182" y="2487066"/>
          <a:ext cx="7026656" cy="1052220"/>
        </a:xfrm>
        <a:prstGeom prst="roundRect">
          <a:avLst>
            <a:gd name="adj" fmla="val 10000"/>
          </a:avLst>
        </a:prstGeom>
      </dsp:spPr>
      <dsp:style>
        <a:lnRef idx="3">
          <a:schemeClr val="accent1">
            <a:shade val="80000"/>
          </a:schemeClr>
        </a:lnRef>
        <a:fillRef idx="1">
          <a:schemeClr val="lt1"/>
        </a:fillRef>
        <a:effectRef idx="1">
          <a:scrgbClr r="0" g="0" b="0"/>
        </a:effectRef>
        <a:fontRef idx="minor">
          <a:schemeClr val="lt1"/>
        </a:fontRef>
      </dsp:style>
      <dsp:txBody>
        <a:bodyPr vert="horz" wrap="square"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000" b="1" smtClean="0">
              <a:solidFill>
                <a:schemeClr val="dk1"/>
              </a:solidFill>
              <a:latin typeface="微软雅黑" panose="020B0503020204020204" charset="-122"/>
              <a:ea typeface="微软雅黑" panose="020B0503020204020204" charset="-122"/>
              <a:cs typeface="微软雅黑" panose="020B0503020204020204" charset="-122"/>
            </a:rPr>
            <a:t>3.</a:t>
          </a:r>
          <a:r>
            <a:rPr lang="zh-CN" altLang="en-US" sz="2000" b="1" smtClean="0">
              <a:solidFill>
                <a:schemeClr val="dk1"/>
              </a:solidFill>
              <a:latin typeface="微软雅黑" panose="020B0503020204020204" charset="-122"/>
              <a:ea typeface="微软雅黑" panose="020B0503020204020204" charset="-122"/>
              <a:cs typeface="微软雅黑" panose="020B0503020204020204" charset="-122"/>
            </a:rPr>
            <a:t>实施家庭服务提升行动：优化巾帼家政服务；做实巾帼健康服务；完善婚姻家庭服务；开展家庭公益项目。</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1168182" y="2487066"/>
        <a:ext cx="7026656" cy="1052220"/>
      </dsp:txXfrm>
    </dsp:sp>
    <dsp:sp modelId="{E01F7B3A-6DB3-49A3-99C9-C09C2BB7C7F3}">
      <dsp:nvSpPr>
        <dsp:cNvPr id="6" name="圆角矩形 5"/>
        <dsp:cNvSpPr/>
      </dsp:nvSpPr>
      <dsp:spPr bwMode="white">
        <a:xfrm>
          <a:off x="1756664" y="3730600"/>
          <a:ext cx="7026656" cy="1052220"/>
        </a:xfrm>
        <a:prstGeom prst="roundRect">
          <a:avLst>
            <a:gd name="adj" fmla="val 10000"/>
          </a:avLst>
        </a:prstGeom>
      </dsp:spPr>
      <dsp:style>
        <a:lnRef idx="3">
          <a:schemeClr val="accent1">
            <a:shade val="80000"/>
          </a:schemeClr>
        </a:lnRef>
        <a:fillRef idx="1">
          <a:schemeClr val="lt1"/>
        </a:fillRef>
        <a:effectRef idx="1">
          <a:scrgbClr r="0" g="0" b="0"/>
        </a:effectRef>
        <a:fontRef idx="minor">
          <a:schemeClr val="lt1"/>
        </a:fontRef>
      </dsp:style>
      <dsp:txBody>
        <a:bodyPr vert="horz" wrap="square"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000" b="1" smtClean="0">
              <a:solidFill>
                <a:schemeClr val="dk1"/>
              </a:solidFill>
              <a:latin typeface="微软雅黑" panose="020B0503020204020204" charset="-122"/>
              <a:ea typeface="微软雅黑" panose="020B0503020204020204" charset="-122"/>
              <a:cs typeface="微软雅黑" panose="020B0503020204020204" charset="-122"/>
            </a:rPr>
            <a:t>4.</a:t>
          </a:r>
          <a:r>
            <a:rPr lang="zh-CN" altLang="en-US" sz="2000" b="1" smtClean="0">
              <a:solidFill>
                <a:schemeClr val="dk1"/>
              </a:solidFill>
              <a:latin typeface="微软雅黑" panose="020B0503020204020204" charset="-122"/>
              <a:ea typeface="微软雅黑" panose="020B0503020204020204" charset="-122"/>
              <a:cs typeface="微软雅黑" panose="020B0503020204020204" charset="-122"/>
            </a:rPr>
            <a:t>实施家庭研究深化行动：建立家庭</a:t>
          </a:r>
          <a:r>
            <a:rPr lang="zh-CN" altLang="en-US" sz="2000" b="1" smtClean="0">
              <a:solidFill>
                <a:schemeClr val="dk1"/>
              </a:solidFill>
              <a:latin typeface="微软雅黑" panose="020B0503020204020204" charset="-122"/>
              <a:ea typeface="微软雅黑" panose="020B0503020204020204" charset="-122"/>
              <a:cs typeface="微软雅黑" panose="020B0503020204020204" charset="-122"/>
            </a:rPr>
            <a:t>建设研究中心；建立家庭建设专家库；促进研究成果转化和应用；建设新时代家庭大数据。</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1756664" y="3730600"/>
        <a:ext cx="7026656" cy="1052220"/>
      </dsp:txXfrm>
    </dsp:sp>
    <dsp:sp modelId="{D631D3CA-39C7-424B-B2D3-C1934D5BD43D}">
      <dsp:nvSpPr>
        <dsp:cNvPr id="7" name="下箭头 6"/>
        <dsp:cNvSpPr/>
      </dsp:nvSpPr>
      <dsp:spPr bwMode="white">
        <a:xfrm>
          <a:off x="6342713" y="805905"/>
          <a:ext cx="683943" cy="683943"/>
        </a:xfrm>
        <a:prstGeom prst="downArrow">
          <a:avLst>
            <a:gd name="adj1" fmla="val 55000"/>
            <a:gd name="adj2" fmla="val 45000"/>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35560" tIns="35560" rIns="35560" bIns="3556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endParaRPr lang="zh-CN" altLang="en-US">
            <a:solidFill>
              <a:schemeClr val="dk1"/>
            </a:solidFill>
          </a:endParaRPr>
        </a:p>
      </dsp:txBody>
      <dsp:txXfrm>
        <a:off x="6342713" y="805905"/>
        <a:ext cx="683943" cy="683943"/>
      </dsp:txXfrm>
    </dsp:sp>
    <dsp:sp modelId="{CE9E94DC-9FD8-48A3-952E-F7A5FA046314}">
      <dsp:nvSpPr>
        <dsp:cNvPr id="8" name="下箭头 7"/>
        <dsp:cNvSpPr/>
      </dsp:nvSpPr>
      <dsp:spPr bwMode="white">
        <a:xfrm>
          <a:off x="6931195" y="2049438"/>
          <a:ext cx="683943" cy="683943"/>
        </a:xfrm>
        <a:prstGeom prst="downArrow">
          <a:avLst>
            <a:gd name="adj1" fmla="val 55000"/>
            <a:gd name="adj2" fmla="val 45000"/>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35560" tIns="35560" rIns="35560" bIns="3556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endParaRPr lang="zh-CN" altLang="en-US">
            <a:solidFill>
              <a:schemeClr val="dk1"/>
            </a:solidFill>
          </a:endParaRPr>
        </a:p>
      </dsp:txBody>
      <dsp:txXfrm>
        <a:off x="6931195" y="2049438"/>
        <a:ext cx="683943" cy="683943"/>
      </dsp:txXfrm>
    </dsp:sp>
    <dsp:sp modelId="{A6195A11-B1F0-4FEB-B15B-582629721EE8}">
      <dsp:nvSpPr>
        <dsp:cNvPr id="9" name="下箭头 8"/>
        <dsp:cNvSpPr/>
      </dsp:nvSpPr>
      <dsp:spPr bwMode="white">
        <a:xfrm>
          <a:off x="7510894" y="3292972"/>
          <a:ext cx="683943" cy="683943"/>
        </a:xfrm>
        <a:prstGeom prst="downArrow">
          <a:avLst>
            <a:gd name="adj1" fmla="val 55000"/>
            <a:gd name="adj2" fmla="val 45000"/>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35560" tIns="35560" rIns="35560" bIns="3556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endParaRPr lang="zh-CN" altLang="en-US">
            <a:solidFill>
              <a:schemeClr val="dk1"/>
            </a:solidFill>
          </a:endParaRPr>
        </a:p>
      </dsp:txBody>
      <dsp:txXfrm>
        <a:off x="7510894" y="3292972"/>
        <a:ext cx="683943" cy="6839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16612" cy="4446587"/>
        <a:chOff x="0" y="0"/>
        <a:chExt cx="5916612" cy="4446587"/>
      </a:xfrm>
    </dsp:grpSpPr>
    <dsp:sp modelId="{EA1A296A-B511-42FD-9CCF-57B6C3060BF6}">
      <dsp:nvSpPr>
        <dsp:cNvPr id="5" name="空心弧 4"/>
        <dsp:cNvSpPr/>
      </dsp:nvSpPr>
      <dsp:spPr bwMode="white">
        <a:xfrm>
          <a:off x="954157" y="258085"/>
          <a:ext cx="4008298" cy="4008298"/>
        </a:xfrm>
        <a:prstGeom prst="blockArc">
          <a:avLst>
            <a:gd name="adj1" fmla="val 16199999"/>
            <a:gd name="adj2" fmla="val 18163636"/>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DA9390D6-30E3-4230-945B-E486E104A5E7}">
      <dsp:nvSpPr>
        <dsp:cNvPr id="7" name="空心弧 6"/>
        <dsp:cNvSpPr/>
      </dsp:nvSpPr>
      <dsp:spPr bwMode="white">
        <a:xfrm>
          <a:off x="954157" y="258085"/>
          <a:ext cx="4008298" cy="4008298"/>
        </a:xfrm>
        <a:prstGeom prst="blockArc">
          <a:avLst>
            <a:gd name="adj1" fmla="val 18163636"/>
            <a:gd name="adj2" fmla="val 20127272"/>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C50A2FF4-9718-4629-B23B-CD525F6B2FCB}">
      <dsp:nvSpPr>
        <dsp:cNvPr id="9" name="空心弧 8"/>
        <dsp:cNvSpPr/>
      </dsp:nvSpPr>
      <dsp:spPr bwMode="white">
        <a:xfrm>
          <a:off x="954157" y="258085"/>
          <a:ext cx="4008298" cy="4008298"/>
        </a:xfrm>
        <a:prstGeom prst="blockArc">
          <a:avLst>
            <a:gd name="adj1" fmla="val 20127272"/>
            <a:gd name="adj2" fmla="val 490909"/>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08FF6578-8E2E-46F2-9CC7-1CC6465C1525}">
      <dsp:nvSpPr>
        <dsp:cNvPr id="11" name="空心弧 10"/>
        <dsp:cNvSpPr/>
      </dsp:nvSpPr>
      <dsp:spPr bwMode="white">
        <a:xfrm>
          <a:off x="954157" y="258085"/>
          <a:ext cx="4008298" cy="4008298"/>
        </a:xfrm>
        <a:prstGeom prst="blockArc">
          <a:avLst>
            <a:gd name="adj1" fmla="val 490909"/>
            <a:gd name="adj2" fmla="val 2454545"/>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1823532F-5801-469B-80A1-C4E6FB04CFAB}">
      <dsp:nvSpPr>
        <dsp:cNvPr id="13" name="空心弧 12"/>
        <dsp:cNvSpPr/>
      </dsp:nvSpPr>
      <dsp:spPr bwMode="white">
        <a:xfrm>
          <a:off x="954157" y="258085"/>
          <a:ext cx="4008298" cy="4008298"/>
        </a:xfrm>
        <a:prstGeom prst="blockArc">
          <a:avLst>
            <a:gd name="adj1" fmla="val 2454545"/>
            <a:gd name="adj2" fmla="val 4418181"/>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0F20CD0A-48F6-4501-B314-53A6E8AE09E3}">
      <dsp:nvSpPr>
        <dsp:cNvPr id="15" name="空心弧 14"/>
        <dsp:cNvSpPr/>
      </dsp:nvSpPr>
      <dsp:spPr bwMode="white">
        <a:xfrm>
          <a:off x="954157" y="258085"/>
          <a:ext cx="4008298" cy="4008298"/>
        </a:xfrm>
        <a:prstGeom prst="blockArc">
          <a:avLst>
            <a:gd name="adj1" fmla="val 4418181"/>
            <a:gd name="adj2" fmla="val 6381818"/>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9EA3250D-4B99-46A9-BE68-B5D8E8621058}">
      <dsp:nvSpPr>
        <dsp:cNvPr id="17" name="空心弧 16"/>
        <dsp:cNvSpPr/>
      </dsp:nvSpPr>
      <dsp:spPr bwMode="white">
        <a:xfrm>
          <a:off x="1005924" y="274081"/>
          <a:ext cx="4008298" cy="4008298"/>
        </a:xfrm>
        <a:prstGeom prst="blockArc">
          <a:avLst>
            <a:gd name="adj1" fmla="val 6478699"/>
            <a:gd name="adj2" fmla="val 8481682"/>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1005924" y="274081"/>
        <a:ext cx="4008298" cy="4008298"/>
      </dsp:txXfrm>
    </dsp:sp>
    <dsp:sp modelId="{6D1F1768-B7F8-48BD-B082-D667947719B5}">
      <dsp:nvSpPr>
        <dsp:cNvPr id="19" name="空心弧 18"/>
        <dsp:cNvSpPr/>
      </dsp:nvSpPr>
      <dsp:spPr bwMode="white">
        <a:xfrm>
          <a:off x="945220" y="201851"/>
          <a:ext cx="4008298" cy="4008298"/>
        </a:xfrm>
        <a:prstGeom prst="blockArc">
          <a:avLst>
            <a:gd name="adj1" fmla="val 8312963"/>
            <a:gd name="adj2" fmla="val 10207277"/>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45220" y="201851"/>
        <a:ext cx="4008298" cy="4008298"/>
      </dsp:txXfrm>
    </dsp:sp>
    <dsp:sp modelId="{169E4A34-E269-4484-85E0-1A7DF31D0D31}">
      <dsp:nvSpPr>
        <dsp:cNvPr id="21" name="空心弧 20"/>
        <dsp:cNvSpPr/>
      </dsp:nvSpPr>
      <dsp:spPr bwMode="white">
        <a:xfrm>
          <a:off x="954157" y="258085"/>
          <a:ext cx="4008298" cy="4008298"/>
        </a:xfrm>
        <a:prstGeom prst="blockArc">
          <a:avLst>
            <a:gd name="adj1" fmla="val 10309090"/>
            <a:gd name="adj2" fmla="val 12272727"/>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54157" y="258085"/>
        <a:ext cx="4008298" cy="4008298"/>
      </dsp:txXfrm>
    </dsp:sp>
    <dsp:sp modelId="{15E1D5E4-AD9A-4528-B14B-F27D06A0ACBF}">
      <dsp:nvSpPr>
        <dsp:cNvPr id="23" name="空心弧 22"/>
        <dsp:cNvSpPr/>
      </dsp:nvSpPr>
      <dsp:spPr bwMode="white">
        <a:xfrm>
          <a:off x="960145" y="244842"/>
          <a:ext cx="4008298" cy="4008298"/>
        </a:xfrm>
        <a:prstGeom prst="blockArc">
          <a:avLst>
            <a:gd name="adj1" fmla="val 12246740"/>
            <a:gd name="adj2" fmla="val 14133517"/>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60145" y="244842"/>
        <a:ext cx="4008298" cy="4008298"/>
      </dsp:txXfrm>
    </dsp:sp>
    <dsp:sp modelId="{151F2901-9C80-4912-B194-92E1CB31D0AF}">
      <dsp:nvSpPr>
        <dsp:cNvPr id="25" name="空心弧 24"/>
        <dsp:cNvSpPr/>
      </dsp:nvSpPr>
      <dsp:spPr bwMode="white">
        <a:xfrm>
          <a:off x="940648" y="258038"/>
          <a:ext cx="4008298" cy="4008298"/>
        </a:xfrm>
        <a:prstGeom prst="blockArc">
          <a:avLst>
            <a:gd name="adj1" fmla="val 14175612"/>
            <a:gd name="adj2" fmla="val 16224154"/>
            <a:gd name="adj3" fmla="val 2119"/>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a:off x="940648" y="258038"/>
        <a:ext cx="4008298" cy="4008298"/>
      </dsp:txXfrm>
    </dsp:sp>
    <dsp:sp modelId="{F0E7FE18-ECD9-428A-9B7F-A636110F485D}">
      <dsp:nvSpPr>
        <dsp:cNvPr id="3" name="椭圆 2"/>
        <dsp:cNvSpPr/>
      </dsp:nvSpPr>
      <dsp:spPr bwMode="white">
        <a:xfrm>
          <a:off x="2473184" y="1777112"/>
          <a:ext cx="970245" cy="970245"/>
        </a:xfrm>
        <a:prstGeom prst="ellipse">
          <a:avLst/>
        </a:prstGeom>
      </dsp:spPr>
      <dsp:style>
        <a:lnRef idx="2">
          <a:schemeClr val="lt1"/>
        </a:lnRef>
        <a:fillRef idx="1">
          <a:schemeClr val="accent2"/>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latin typeface="黑体" panose="02010609060101010101" charset="-122"/>
              <a:ea typeface="黑体" panose="02010609060101010101" charset="-122"/>
            </a:rPr>
            <a:t>家庭</a:t>
          </a:r>
          <a:endParaRPr lang="zh-CN" altLang="en-US" b="1" dirty="0">
            <a:latin typeface="黑体" panose="02010609060101010101" charset="-122"/>
            <a:ea typeface="黑体" panose="02010609060101010101" charset="-122"/>
          </a:endParaRPr>
        </a:p>
      </dsp:txBody>
      <dsp:txXfrm>
        <a:off x="2473184" y="1777112"/>
        <a:ext cx="970245" cy="970245"/>
      </dsp:txXfrm>
    </dsp:sp>
    <dsp:sp modelId="{B374D0B1-B99E-448C-BA5F-154BFC3CEAAF}">
      <dsp:nvSpPr>
        <dsp:cNvPr id="4" name="椭圆 3"/>
        <dsp:cNvSpPr/>
      </dsp:nvSpPr>
      <dsp:spPr bwMode="white">
        <a:xfrm>
          <a:off x="2618720" y="0"/>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家庭基础知识</a:t>
          </a:r>
        </a:p>
      </dsp:txBody>
      <dsp:txXfrm>
        <a:off x="2618720" y="0"/>
        <a:ext cx="679171" cy="679171"/>
      </dsp:txXfrm>
    </dsp:sp>
    <dsp:sp modelId="{907C96CE-0F83-409E-A749-4233B74FF687}">
      <dsp:nvSpPr>
        <dsp:cNvPr id="6" name="椭圆 5"/>
        <dsp:cNvSpPr/>
      </dsp:nvSpPr>
      <dsp:spPr bwMode="white">
        <a:xfrm>
          <a:off x="3658182" y="305214"/>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家庭的健康管理</a:t>
          </a:r>
        </a:p>
      </dsp:txBody>
      <dsp:txXfrm>
        <a:off x="3658182" y="305214"/>
        <a:ext cx="679171" cy="679171"/>
      </dsp:txXfrm>
    </dsp:sp>
    <dsp:sp modelId="{01A45CE6-CFD4-46BF-BA4E-839C73B8DF32}">
      <dsp:nvSpPr>
        <dsp:cNvPr id="8" name="椭圆 7"/>
        <dsp:cNvSpPr/>
      </dsp:nvSpPr>
      <dsp:spPr bwMode="white">
        <a:xfrm>
          <a:off x="4367623" y="1123951"/>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儿童的健康成长</a:t>
          </a:r>
        </a:p>
      </dsp:txBody>
      <dsp:txXfrm>
        <a:off x="4367623" y="1123951"/>
        <a:ext cx="679171" cy="679171"/>
      </dsp:txXfrm>
    </dsp:sp>
    <dsp:sp modelId="{944F2F55-2701-41F8-B3F6-A80DE887D84D}">
      <dsp:nvSpPr>
        <dsp:cNvPr id="10" name="椭圆 9"/>
        <dsp:cNvSpPr/>
      </dsp:nvSpPr>
      <dsp:spPr bwMode="white">
        <a:xfrm>
          <a:off x="4521799" y="2196270"/>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高龄老人的生活</a:t>
          </a:r>
        </a:p>
      </dsp:txBody>
      <dsp:txXfrm>
        <a:off x="4521799" y="2196270"/>
        <a:ext cx="679171" cy="679171"/>
      </dsp:txXfrm>
    </dsp:sp>
    <dsp:sp modelId="{68A0906F-90EA-41C2-B59C-C6996B1A2F8B}">
      <dsp:nvSpPr>
        <dsp:cNvPr id="12" name="椭圆 11"/>
        <dsp:cNvSpPr/>
      </dsp:nvSpPr>
      <dsp:spPr bwMode="white">
        <a:xfrm>
          <a:off x="4071761" y="3181715"/>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食品营养</a:t>
          </a:r>
        </a:p>
      </dsp:txBody>
      <dsp:txXfrm>
        <a:off x="4071761" y="3181715"/>
        <a:ext cx="679171" cy="679171"/>
      </dsp:txXfrm>
    </dsp:sp>
    <dsp:sp modelId="{ABD59960-A3CB-42A4-B2B3-4008978B0835}">
      <dsp:nvSpPr>
        <dsp:cNvPr id="14" name="椭圆 13"/>
        <dsp:cNvSpPr/>
      </dsp:nvSpPr>
      <dsp:spPr bwMode="white">
        <a:xfrm>
          <a:off x="3160393" y="3767416"/>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服装文化</a:t>
          </a:r>
        </a:p>
      </dsp:txBody>
      <dsp:txXfrm>
        <a:off x="3160393" y="3767416"/>
        <a:ext cx="679171" cy="679171"/>
      </dsp:txXfrm>
    </dsp:sp>
    <dsp:sp modelId="{45C7B985-6AF8-43B3-996B-989B2FD4E194}">
      <dsp:nvSpPr>
        <dsp:cNvPr id="16" name="椭圆 15"/>
        <dsp:cNvSpPr/>
      </dsp:nvSpPr>
      <dsp:spPr bwMode="white">
        <a:xfrm>
          <a:off x="2077048" y="3767416"/>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居住与环境生活</a:t>
          </a:r>
        </a:p>
      </dsp:txBody>
      <dsp:txXfrm>
        <a:off x="2077048" y="3767416"/>
        <a:ext cx="679171" cy="679171"/>
      </dsp:txXfrm>
    </dsp:sp>
    <dsp:sp modelId="{A7DD6B8D-85E6-41A2-B73C-DAB12D17377A}">
      <dsp:nvSpPr>
        <dsp:cNvPr id="18" name="椭圆 17"/>
        <dsp:cNvSpPr/>
      </dsp:nvSpPr>
      <dsp:spPr bwMode="white">
        <a:xfrm>
          <a:off x="1168707" y="3139158"/>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家庭理财与消费</a:t>
          </a:r>
        </a:p>
      </dsp:txBody>
      <dsp:txXfrm>
        <a:off x="1168707" y="3139158"/>
        <a:ext cx="679171" cy="679171"/>
      </dsp:txXfrm>
    </dsp:sp>
    <dsp:sp modelId="{814218E8-7CF7-4D94-9279-85586DCA505D}">
      <dsp:nvSpPr>
        <dsp:cNvPr id="20" name="椭圆 19"/>
        <dsp:cNvSpPr/>
      </dsp:nvSpPr>
      <dsp:spPr bwMode="white">
        <a:xfrm>
          <a:off x="715642" y="2196270"/>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家庭教育</a:t>
          </a:r>
        </a:p>
      </dsp:txBody>
      <dsp:txXfrm>
        <a:off x="715642" y="2196270"/>
        <a:ext cx="679171" cy="679171"/>
      </dsp:txXfrm>
    </dsp:sp>
    <dsp:sp modelId="{7A6CC8EC-0F1D-46A3-AD1C-C1932D7C6796}">
      <dsp:nvSpPr>
        <dsp:cNvPr id="22" name="椭圆 21"/>
        <dsp:cNvSpPr/>
      </dsp:nvSpPr>
      <dsp:spPr bwMode="white">
        <a:xfrm>
          <a:off x="869818" y="1123951"/>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家庭服务</a:t>
          </a:r>
        </a:p>
      </dsp:txBody>
      <dsp:txXfrm>
        <a:off x="869818" y="1123951"/>
        <a:ext cx="679171" cy="679171"/>
      </dsp:txXfrm>
    </dsp:sp>
    <dsp:sp modelId="{02602AE2-4BD6-4DBB-8087-FC786E125078}">
      <dsp:nvSpPr>
        <dsp:cNvPr id="24" name="椭圆 23"/>
        <dsp:cNvSpPr/>
      </dsp:nvSpPr>
      <dsp:spPr bwMode="white">
        <a:xfrm>
          <a:off x="1537330" y="323787"/>
          <a:ext cx="679171" cy="679171"/>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家庭旅行</a:t>
          </a:r>
        </a:p>
      </dsp:txBody>
      <dsp:txXfrm>
        <a:off x="1537330" y="323787"/>
        <a:ext cx="679171" cy="6791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89070" cy="3498337"/>
        <a:chOff x="0" y="0"/>
        <a:chExt cx="7189070" cy="3498337"/>
      </a:xfrm>
    </dsp:grpSpPr>
    <dsp:sp modelId="{F611A86B-8663-4E0B-96C7-744DB67EB1B6}">
      <dsp:nvSpPr>
        <dsp:cNvPr id="3" name="椭圆 2"/>
        <dsp:cNvSpPr/>
      </dsp:nvSpPr>
      <dsp:spPr bwMode="white">
        <a:xfrm>
          <a:off x="3196731" y="1351365"/>
          <a:ext cx="795608" cy="795608"/>
        </a:xfrm>
        <a:prstGeom prst="ellipse">
          <a:avLst/>
        </a:prstGeom>
      </dsp:spPr>
      <dsp:style>
        <a:lnRef idx="2">
          <a:schemeClr val="lt1"/>
        </a:lnRef>
        <a:fillRef idx="1">
          <a:schemeClr val="accent1"/>
        </a:fillRef>
        <a:effectRef idx="0">
          <a:scrgbClr r="0" g="0" b="0"/>
        </a:effectRef>
        <a:fontRef idx="minor">
          <a:schemeClr val="lt1"/>
        </a:fontRef>
      </dsp:style>
      <dsp:txBody>
        <a:bodyPr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服装生活</a:t>
          </a:r>
        </a:p>
      </dsp:txBody>
      <dsp:txXfrm>
        <a:off x="3196731" y="1351365"/>
        <a:ext cx="795608" cy="795608"/>
      </dsp:txXfrm>
    </dsp:sp>
    <dsp:sp modelId="{3A264155-B4A6-44D4-BD4F-062C3404E4DE}">
      <dsp:nvSpPr>
        <dsp:cNvPr id="4" name="右箭头 3"/>
        <dsp:cNvSpPr/>
      </dsp:nvSpPr>
      <dsp:spPr bwMode="white">
        <a:xfrm rot="16199999">
          <a:off x="3447259" y="938233"/>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6199999">
        <a:off x="3447259" y="938233"/>
        <a:ext cx="294551" cy="270507"/>
      </dsp:txXfrm>
    </dsp:sp>
    <dsp:sp modelId="{F711E97A-A082-4D94-A5CC-FA492ABAABC9}">
      <dsp:nvSpPr>
        <dsp:cNvPr id="5" name="椭圆 4"/>
        <dsp:cNvSpPr/>
      </dsp:nvSpPr>
      <dsp:spPr bwMode="white">
        <a:xfrm>
          <a:off x="3196731" y="0"/>
          <a:ext cx="795608" cy="795608"/>
        </a:xfrm>
        <a:prstGeom prst="ellipse">
          <a:avLst/>
        </a:prstGeom>
      </dsp:spPr>
      <dsp:style>
        <a:lnRef idx="2">
          <a:schemeClr val="lt1"/>
        </a:lnRef>
        <a:fillRef idx="1">
          <a:schemeClr val="accent2"/>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世界各民族的服装</a:t>
          </a:r>
        </a:p>
      </dsp:txBody>
      <dsp:txXfrm>
        <a:off x="3196731" y="0"/>
        <a:ext cx="795608" cy="795608"/>
      </dsp:txXfrm>
    </dsp:sp>
    <dsp:sp modelId="{F5FDA35F-0751-4759-969F-D7569CC6A31D}">
      <dsp:nvSpPr>
        <dsp:cNvPr id="6" name="右箭头 5"/>
        <dsp:cNvSpPr/>
      </dsp:nvSpPr>
      <dsp:spPr bwMode="white">
        <a:xfrm rot="-2700000">
          <a:off x="3925039" y="1136136"/>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2700000">
        <a:off x="3925039" y="1136136"/>
        <a:ext cx="294551" cy="270507"/>
      </dsp:txXfrm>
    </dsp:sp>
    <dsp:sp modelId="{91873BCE-63A3-4C57-803A-ACB140A8D035}">
      <dsp:nvSpPr>
        <dsp:cNvPr id="7" name="椭圆 6"/>
        <dsp:cNvSpPr/>
      </dsp:nvSpPr>
      <dsp:spPr bwMode="white">
        <a:xfrm>
          <a:off x="4152290" y="395806"/>
          <a:ext cx="795608" cy="795608"/>
        </a:xfrm>
        <a:prstGeom prst="ellipse">
          <a:avLst/>
        </a:prstGeom>
      </dsp:spPr>
      <dsp:style>
        <a:lnRef idx="2">
          <a:schemeClr val="lt1"/>
        </a:lnRef>
        <a:fillRef idx="1">
          <a:schemeClr val="accent3"/>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本国的传统服装</a:t>
          </a:r>
        </a:p>
      </dsp:txBody>
      <dsp:txXfrm>
        <a:off x="4152290" y="395806"/>
        <a:ext cx="795608" cy="795608"/>
      </dsp:txXfrm>
    </dsp:sp>
    <dsp:sp modelId="{657224E2-1AE3-4E9F-AB9A-97CCF1A215C4}">
      <dsp:nvSpPr>
        <dsp:cNvPr id="8" name="右箭头 7"/>
        <dsp:cNvSpPr/>
      </dsp:nvSpPr>
      <dsp:spPr bwMode="white">
        <a:xfrm>
          <a:off x="4122942" y="1613915"/>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4122942" y="1613915"/>
        <a:ext cx="294551" cy="270507"/>
      </dsp:txXfrm>
    </dsp:sp>
    <dsp:sp modelId="{668AEA47-46AB-4837-88A9-35103CE967ED}">
      <dsp:nvSpPr>
        <dsp:cNvPr id="9" name="椭圆 8"/>
        <dsp:cNvSpPr/>
      </dsp:nvSpPr>
      <dsp:spPr bwMode="white">
        <a:xfrm>
          <a:off x="4548096" y="1351365"/>
          <a:ext cx="795608" cy="795608"/>
        </a:xfrm>
        <a:prstGeom prst="ellipse">
          <a:avLst/>
        </a:prstGeom>
      </dsp:spPr>
      <dsp:style>
        <a:lnRef idx="2">
          <a:schemeClr val="lt1"/>
        </a:lnRef>
        <a:fillRef idx="1">
          <a:schemeClr val="accent4"/>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衣服的起源、功能和色彩搭配</a:t>
          </a:r>
        </a:p>
      </dsp:txBody>
      <dsp:txXfrm>
        <a:off x="4548096" y="1351365"/>
        <a:ext cx="795608" cy="795608"/>
      </dsp:txXfrm>
    </dsp:sp>
    <dsp:sp modelId="{B122FBCC-DA74-4A80-B642-69A647AB4A45}">
      <dsp:nvSpPr>
        <dsp:cNvPr id="10" name="右箭头 9"/>
        <dsp:cNvSpPr/>
      </dsp:nvSpPr>
      <dsp:spPr bwMode="white">
        <a:xfrm rot="2700000">
          <a:off x="3925039" y="2091695"/>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2700000">
        <a:off x="3925039" y="2091695"/>
        <a:ext cx="294551" cy="270507"/>
      </dsp:txXfrm>
    </dsp:sp>
    <dsp:sp modelId="{E0D9FB18-BA55-410F-84D7-5AAA405A5B31}">
      <dsp:nvSpPr>
        <dsp:cNvPr id="11" name="椭圆 10"/>
        <dsp:cNvSpPr/>
      </dsp:nvSpPr>
      <dsp:spPr bwMode="white">
        <a:xfrm>
          <a:off x="4152290" y="2306924"/>
          <a:ext cx="795608" cy="795608"/>
        </a:xfrm>
        <a:prstGeom prst="ellipse">
          <a:avLst/>
        </a:prstGeom>
      </dsp:spPr>
      <dsp:style>
        <a:lnRef idx="2">
          <a:schemeClr val="lt1"/>
        </a:lnRef>
        <a:fillRef idx="1">
          <a:schemeClr val="accent5"/>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服装复转流行的变迁</a:t>
          </a:r>
        </a:p>
      </dsp:txBody>
      <dsp:txXfrm>
        <a:off x="4152290" y="2306924"/>
        <a:ext cx="795608" cy="795608"/>
      </dsp:txXfrm>
    </dsp:sp>
    <dsp:sp modelId="{59921A85-7399-45BF-8E96-C9ED647BE448}">
      <dsp:nvSpPr>
        <dsp:cNvPr id="12" name="右箭头 11"/>
        <dsp:cNvSpPr/>
      </dsp:nvSpPr>
      <dsp:spPr bwMode="white">
        <a:xfrm rot="5400000">
          <a:off x="3447259" y="2289598"/>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5400000">
        <a:off x="3447259" y="2289598"/>
        <a:ext cx="294551" cy="270507"/>
      </dsp:txXfrm>
    </dsp:sp>
    <dsp:sp modelId="{B0F96148-9882-451C-B13A-AB0E8BBCDA85}">
      <dsp:nvSpPr>
        <dsp:cNvPr id="13" name="椭圆 12"/>
        <dsp:cNvSpPr/>
      </dsp:nvSpPr>
      <dsp:spPr bwMode="white">
        <a:xfrm>
          <a:off x="3196731" y="2702729"/>
          <a:ext cx="795608" cy="795608"/>
        </a:xfrm>
        <a:prstGeom prst="ellipse">
          <a:avLst/>
        </a:prstGeom>
      </dsp:spPr>
      <dsp:style>
        <a:lnRef idx="2">
          <a:schemeClr val="lt1"/>
        </a:lnRef>
        <a:fillRef idx="1">
          <a:schemeClr val="accent6"/>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服装材料和服装的制作</a:t>
          </a:r>
        </a:p>
      </dsp:txBody>
      <dsp:txXfrm>
        <a:off x="3196731" y="2702729"/>
        <a:ext cx="795608" cy="795608"/>
      </dsp:txXfrm>
    </dsp:sp>
    <dsp:sp modelId="{6963FCCF-F2EB-4026-87C9-185BBDB7682C}">
      <dsp:nvSpPr>
        <dsp:cNvPr id="14" name="右箭头 13"/>
        <dsp:cNvSpPr/>
      </dsp:nvSpPr>
      <dsp:spPr bwMode="white">
        <a:xfrm rot="8100000">
          <a:off x="2969480" y="2091695"/>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8100000">
        <a:off x="2969480" y="2091695"/>
        <a:ext cx="294551" cy="270507"/>
      </dsp:txXfrm>
    </dsp:sp>
    <dsp:sp modelId="{6FE7C417-67AB-4907-8077-A2F10D74C4DF}">
      <dsp:nvSpPr>
        <dsp:cNvPr id="15" name="椭圆 14"/>
        <dsp:cNvSpPr/>
      </dsp:nvSpPr>
      <dsp:spPr bwMode="white">
        <a:xfrm>
          <a:off x="2241172" y="2306924"/>
          <a:ext cx="795608" cy="795608"/>
        </a:xfrm>
        <a:prstGeom prst="ellipse">
          <a:avLst/>
        </a:prstGeom>
      </dsp:spPr>
      <dsp:style>
        <a:lnRef idx="2">
          <a:schemeClr val="lt1"/>
        </a:lnRef>
        <a:fillRef idx="1">
          <a:schemeClr val="accent2"/>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衣服的选择、购入、活用、洗涤、</a:t>
          </a:r>
        </a:p>
      </dsp:txBody>
      <dsp:txXfrm>
        <a:off x="2241172" y="2306924"/>
        <a:ext cx="795608" cy="795608"/>
      </dsp:txXfrm>
    </dsp:sp>
    <dsp:sp modelId="{76672EF6-F8AC-49DA-A00A-7A9A11501937}">
      <dsp:nvSpPr>
        <dsp:cNvPr id="16" name="右箭头 15"/>
        <dsp:cNvSpPr/>
      </dsp:nvSpPr>
      <dsp:spPr bwMode="white">
        <a:xfrm rot="10800000">
          <a:off x="2771577" y="1613915"/>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0800000">
        <a:off x="2771577" y="1613915"/>
        <a:ext cx="294551" cy="270507"/>
      </dsp:txXfrm>
    </dsp:sp>
    <dsp:sp modelId="{F6B65AAB-B9B7-4480-9148-E51294073992}">
      <dsp:nvSpPr>
        <dsp:cNvPr id="17" name="椭圆 16"/>
        <dsp:cNvSpPr/>
      </dsp:nvSpPr>
      <dsp:spPr bwMode="white">
        <a:xfrm>
          <a:off x="1845366" y="1351365"/>
          <a:ext cx="795608" cy="795608"/>
        </a:xfrm>
        <a:prstGeom prst="ellipse">
          <a:avLst/>
        </a:prstGeom>
      </dsp:spPr>
      <dsp:style>
        <a:lnRef idx="2">
          <a:schemeClr val="lt1"/>
        </a:lnRef>
        <a:fillRef idx="1">
          <a:schemeClr val="accent3"/>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熨烫和收纳</a:t>
          </a:r>
        </a:p>
      </dsp:txBody>
      <dsp:txXfrm>
        <a:off x="1845366" y="1351365"/>
        <a:ext cx="795608" cy="795608"/>
      </dsp:txXfrm>
    </dsp:sp>
    <dsp:sp modelId="{5D55F3D9-C98C-4197-8158-208CC770B161}">
      <dsp:nvSpPr>
        <dsp:cNvPr id="18" name="右箭头 17"/>
        <dsp:cNvSpPr/>
      </dsp:nvSpPr>
      <dsp:spPr bwMode="white">
        <a:xfrm rot="13500000">
          <a:off x="2969480" y="1136136"/>
          <a:ext cx="294551" cy="270507"/>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3500000">
        <a:off x="2969480" y="1136136"/>
        <a:ext cx="294551" cy="270507"/>
      </dsp:txXfrm>
    </dsp:sp>
    <dsp:sp modelId="{9228CC02-2A4E-4E27-9034-C351142CDDE1}">
      <dsp:nvSpPr>
        <dsp:cNvPr id="19" name="椭圆 18"/>
        <dsp:cNvSpPr/>
      </dsp:nvSpPr>
      <dsp:spPr bwMode="white">
        <a:xfrm>
          <a:off x="2241172" y="395806"/>
          <a:ext cx="795608" cy="795608"/>
        </a:xfrm>
        <a:prstGeom prst="ellipse">
          <a:avLst/>
        </a:prstGeom>
      </dsp:spPr>
      <dsp:style>
        <a:lnRef idx="2">
          <a:schemeClr val="lt1"/>
        </a:lnRef>
        <a:fillRef idx="1">
          <a:schemeClr val="accent4"/>
        </a:fillRef>
        <a:effectRef idx="0">
          <a:scrgbClr r="0" g="0" b="0"/>
        </a:effectRef>
        <a:fontRef idx="minor">
          <a:schemeClr val="lt1"/>
        </a:fontRef>
      </dsp:style>
      <dsp:txBody>
        <a:bodyPr lIns="10160" tIns="10160" rIns="10160" bIns="1016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穿衣的个性与周边的环境</a:t>
          </a:r>
        </a:p>
      </dsp:txBody>
      <dsp:txXfrm>
        <a:off x="2241172" y="395806"/>
        <a:ext cx="795608" cy="7956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144260" cy="3510280"/>
        <a:chOff x="0" y="0"/>
        <a:chExt cx="6144260" cy="3510280"/>
      </a:xfrm>
    </dsp:grpSpPr>
    <dsp:sp modelId="{4215C217-7A94-4C46-9355-72ADBF7F5910}">
      <dsp:nvSpPr>
        <dsp:cNvPr id="3" name="椭圆 2"/>
        <dsp:cNvSpPr/>
      </dsp:nvSpPr>
      <dsp:spPr bwMode="white">
        <a:xfrm>
          <a:off x="2575292" y="1391145"/>
          <a:ext cx="993675" cy="993675"/>
        </a:xfrm>
        <a:prstGeom prst="ellipse">
          <a:avLst/>
        </a:prstGeom>
      </dsp:spPr>
      <dsp:style>
        <a:lnRef idx="2">
          <a:schemeClr val="lt1"/>
        </a:lnRef>
        <a:fillRef idx="1">
          <a:schemeClr val="accent3"/>
        </a:fillRef>
        <a:effectRef idx="0">
          <a:scrgbClr r="0" g="0" b="0"/>
        </a:effectRef>
        <a:fontRef idx="minor">
          <a:schemeClr val="lt1"/>
        </a:fontRef>
      </dsp:style>
      <dsp:txBody>
        <a:bodyPr lIns="26670" tIns="26670" rIns="26670"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sp:txBody>
      <dsp:txXfrm>
        <a:off x="2575292" y="1391145"/>
        <a:ext cx="993675" cy="993675"/>
      </dsp:txXfrm>
    </dsp:sp>
    <dsp:sp modelId="{6DB5A6CB-E7AD-4084-B108-E80E8E19245D}">
      <dsp:nvSpPr>
        <dsp:cNvPr id="4" name="右箭头 3"/>
        <dsp:cNvSpPr/>
      </dsp:nvSpPr>
      <dsp:spPr bwMode="white">
        <a:xfrm rot="16199999">
          <a:off x="2966800" y="1023485"/>
          <a:ext cx="210659" cy="337850"/>
        </a:xfrm>
        <a:prstGeom prst="rightArrow">
          <a:avLst>
            <a:gd name="adj1" fmla="val 60000"/>
            <a:gd name="adj2" fmla="val 50000"/>
          </a:avLst>
        </a:prstGeom>
      </dsp:spPr>
      <dsp:style>
        <a:lnRef idx="0">
          <a:schemeClr val="lt1"/>
        </a:lnRef>
        <a:fillRef idx="1">
          <a:schemeClr val="accent4">
            <a:hueOff val="0"/>
            <a:satOff val="0"/>
            <a:lumOff val="0"/>
            <a:alpha val="100000"/>
          </a:schemeClr>
        </a:fillRef>
        <a:effectRef idx="0">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6199999">
        <a:off x="2966800" y="1023485"/>
        <a:ext cx="210659" cy="337850"/>
      </dsp:txXfrm>
    </dsp:sp>
    <dsp:sp modelId="{1C55C3B9-D658-413F-A548-B3C00F43CAA7}">
      <dsp:nvSpPr>
        <dsp:cNvPr id="5" name="椭圆 4"/>
        <dsp:cNvSpPr/>
      </dsp:nvSpPr>
      <dsp:spPr bwMode="white">
        <a:xfrm>
          <a:off x="2575292" y="0"/>
          <a:ext cx="993675" cy="993675"/>
        </a:xfrm>
        <a:prstGeom prst="ellipse">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世界各国的</a:t>
          </a:r>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sp:txBody>
      <dsp:txXfrm>
        <a:off x="2575292" y="0"/>
        <a:ext cx="993675" cy="993675"/>
      </dsp:txXfrm>
    </dsp:sp>
    <dsp:sp modelId="{75F31CA8-6CB2-4870-BA1E-036DA7B82DA2}">
      <dsp:nvSpPr>
        <dsp:cNvPr id="6" name="右箭头 5"/>
        <dsp:cNvSpPr/>
      </dsp:nvSpPr>
      <dsp:spPr bwMode="white">
        <a:xfrm rot="-1079999">
          <a:off x="3628329" y="1504114"/>
          <a:ext cx="210659" cy="337850"/>
        </a:xfrm>
        <a:prstGeom prst="rightArrow">
          <a:avLst>
            <a:gd name="adj1" fmla="val 60000"/>
            <a:gd name="adj2" fmla="val 50000"/>
          </a:avLst>
        </a:prstGeom>
      </dsp:spPr>
      <dsp:style>
        <a:lnRef idx="0">
          <a:schemeClr val="lt1"/>
        </a:lnRef>
        <a:fillRef idx="1">
          <a:schemeClr val="accent4">
            <a:hueOff val="420000"/>
            <a:satOff val="2353"/>
            <a:lumOff val="-97"/>
            <a:alpha val="100000"/>
          </a:schemeClr>
        </a:fillRef>
        <a:effectRef idx="0">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079999">
        <a:off x="3628329" y="1504114"/>
        <a:ext cx="210659" cy="337850"/>
      </dsp:txXfrm>
    </dsp:sp>
    <dsp:sp modelId="{D8089998-5B50-4927-AD31-E5BD7EC6BCE2}">
      <dsp:nvSpPr>
        <dsp:cNvPr id="7" name="椭圆 6"/>
        <dsp:cNvSpPr/>
      </dsp:nvSpPr>
      <dsp:spPr bwMode="white">
        <a:xfrm>
          <a:off x="3898350" y="961258"/>
          <a:ext cx="993675" cy="993675"/>
        </a:xfrm>
        <a:prstGeom prst="ellipse">
          <a:avLst/>
        </a:prstGeom>
      </dsp:spPr>
      <dsp:style>
        <a:lnRef idx="2">
          <a:schemeClr val="lt1"/>
        </a:lnRef>
        <a:fillRef idx="1">
          <a:schemeClr val="accent4">
            <a:hueOff val="420000"/>
            <a:satOff val="2353"/>
            <a:lumOff val="-97"/>
            <a:alpha val="100000"/>
          </a:schemeClr>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本国的</a:t>
          </a:r>
          <a:r>
            <a:rPr lang="zh-CN" altLang="en-US" b="1" dirty="0" smtClean="0">
              <a:latin typeface="黑体" panose="02010609060101010101" charset="-122"/>
              <a:ea typeface="黑体" panose="02010609060101010101" charset="-122"/>
            </a:rPr>
            <a:t>食品文化</a:t>
          </a:r>
          <a:endParaRPr lang="zh-CN" altLang="en-US" b="1" dirty="0">
            <a:latin typeface="黑体" panose="02010609060101010101" charset="-122"/>
            <a:ea typeface="黑体" panose="02010609060101010101" charset="-122"/>
          </a:endParaRPr>
        </a:p>
      </dsp:txBody>
      <dsp:txXfrm>
        <a:off x="3898350" y="961258"/>
        <a:ext cx="993675" cy="993675"/>
      </dsp:txXfrm>
    </dsp:sp>
    <dsp:sp modelId="{25C9CF43-CAEF-4100-8F68-75C135F0754F}">
      <dsp:nvSpPr>
        <dsp:cNvPr id="8" name="右箭头 7"/>
        <dsp:cNvSpPr/>
      </dsp:nvSpPr>
      <dsp:spPr bwMode="white">
        <a:xfrm rot="3240000">
          <a:off x="3375648" y="2281788"/>
          <a:ext cx="210659" cy="337850"/>
        </a:xfrm>
        <a:prstGeom prst="rightArrow">
          <a:avLst>
            <a:gd name="adj1" fmla="val 60000"/>
            <a:gd name="adj2" fmla="val 50000"/>
          </a:avLst>
        </a:prstGeom>
      </dsp:spPr>
      <dsp:style>
        <a:lnRef idx="0">
          <a:schemeClr val="lt1"/>
        </a:lnRef>
        <a:fillRef idx="1">
          <a:schemeClr val="accent4">
            <a:hueOff val="840000"/>
            <a:satOff val="4706"/>
            <a:lumOff val="-195"/>
            <a:alpha val="100000"/>
          </a:schemeClr>
        </a:fillRef>
        <a:effectRef idx="0">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3240000">
        <a:off x="3375648" y="2281788"/>
        <a:ext cx="210659" cy="337850"/>
      </dsp:txXfrm>
    </dsp:sp>
    <dsp:sp modelId="{0314DB0A-716F-469B-9DEE-E8EAD6512DFB}">
      <dsp:nvSpPr>
        <dsp:cNvPr id="9" name="椭圆 8"/>
        <dsp:cNvSpPr/>
      </dsp:nvSpPr>
      <dsp:spPr bwMode="white">
        <a:xfrm>
          <a:off x="3392987" y="2516605"/>
          <a:ext cx="993675" cy="993675"/>
        </a:xfrm>
        <a:prstGeom prst="ellipse">
          <a:avLst/>
        </a:prstGeom>
      </dsp:spPr>
      <dsp:style>
        <a:lnRef idx="2">
          <a:schemeClr val="lt1"/>
        </a:lnRef>
        <a:fillRef idx="1">
          <a:schemeClr val="accent4">
            <a:hueOff val="840000"/>
            <a:satOff val="4706"/>
            <a:lumOff val="-195"/>
            <a:alpha val="100000"/>
          </a:schemeClr>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latin typeface="黑体" panose="02010609060101010101" charset="-122"/>
              <a:ea typeface="黑体" panose="02010609060101010101" charset="-122"/>
            </a:rPr>
            <a:t>食品生活</a:t>
          </a:r>
          <a:r>
            <a:rPr lang="zh-CN" altLang="en-US" b="1" dirty="0">
              <a:latin typeface="黑体" panose="02010609060101010101" charset="-122"/>
              <a:ea typeface="黑体" panose="02010609060101010101" charset="-122"/>
            </a:rPr>
            <a:t>与健康</a:t>
          </a:r>
        </a:p>
      </dsp:txBody>
      <dsp:txXfrm>
        <a:off x="3392987" y="2516605"/>
        <a:ext cx="993675" cy="993675"/>
      </dsp:txXfrm>
    </dsp:sp>
    <dsp:sp modelId="{187E19FC-2FA7-4038-9E38-5F5FD8E2E160}">
      <dsp:nvSpPr>
        <dsp:cNvPr id="10" name="右箭头 9"/>
        <dsp:cNvSpPr/>
      </dsp:nvSpPr>
      <dsp:spPr bwMode="white">
        <a:xfrm rot="7560000">
          <a:off x="2557953" y="2281788"/>
          <a:ext cx="210659" cy="337850"/>
        </a:xfrm>
        <a:prstGeom prst="rightArrow">
          <a:avLst>
            <a:gd name="adj1" fmla="val 60000"/>
            <a:gd name="adj2" fmla="val 50000"/>
          </a:avLst>
        </a:prstGeom>
      </dsp:spPr>
      <dsp:style>
        <a:lnRef idx="0">
          <a:schemeClr val="lt1"/>
        </a:lnRef>
        <a:fillRef idx="1">
          <a:schemeClr val="accent4">
            <a:hueOff val="1260000"/>
            <a:satOff val="7059"/>
            <a:lumOff val="-293"/>
            <a:alpha val="100000"/>
          </a:schemeClr>
        </a:fillRef>
        <a:effectRef idx="0">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7560000">
        <a:off x="2557953" y="2281788"/>
        <a:ext cx="210659" cy="337850"/>
      </dsp:txXfrm>
    </dsp:sp>
    <dsp:sp modelId="{9B09E441-C4AC-473F-9078-A9ADDB7B7A86}">
      <dsp:nvSpPr>
        <dsp:cNvPr id="11" name="椭圆 10"/>
        <dsp:cNvSpPr/>
      </dsp:nvSpPr>
      <dsp:spPr bwMode="white">
        <a:xfrm>
          <a:off x="1757598" y="2516605"/>
          <a:ext cx="993675" cy="993675"/>
        </a:xfrm>
        <a:prstGeom prst="ellipse">
          <a:avLst/>
        </a:prstGeom>
      </dsp:spPr>
      <dsp:style>
        <a:lnRef idx="2">
          <a:schemeClr val="lt1"/>
        </a:lnRef>
        <a:fillRef idx="1">
          <a:schemeClr val="accent4">
            <a:hueOff val="1260000"/>
            <a:satOff val="7059"/>
            <a:lumOff val="-293"/>
            <a:alpha val="100000"/>
          </a:schemeClr>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做饭的基本常识</a:t>
          </a:r>
        </a:p>
      </dsp:txBody>
      <dsp:txXfrm>
        <a:off x="1757598" y="2516605"/>
        <a:ext cx="993675" cy="993675"/>
      </dsp:txXfrm>
    </dsp:sp>
    <dsp:sp modelId="{9F3A0D2A-8D16-4BFD-AE55-D00F4295C7F8}">
      <dsp:nvSpPr>
        <dsp:cNvPr id="12" name="右箭头 11"/>
        <dsp:cNvSpPr/>
      </dsp:nvSpPr>
      <dsp:spPr bwMode="white">
        <a:xfrm rot="11880000">
          <a:off x="2305272" y="1504114"/>
          <a:ext cx="210659" cy="337850"/>
        </a:xfrm>
        <a:prstGeom prst="rightArrow">
          <a:avLst>
            <a:gd name="adj1" fmla="val 60000"/>
            <a:gd name="adj2" fmla="val 50000"/>
          </a:avLst>
        </a:prstGeom>
      </dsp:spPr>
      <dsp:style>
        <a:lnRef idx="0">
          <a:schemeClr val="lt1"/>
        </a:lnRef>
        <a:fillRef idx="1">
          <a:schemeClr val="accent4">
            <a:hueOff val="1680000"/>
            <a:satOff val="9412"/>
            <a:lumOff val="-391"/>
            <a:alpha val="100000"/>
          </a:schemeClr>
        </a:fillRef>
        <a:effectRef idx="0">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1880000">
        <a:off x="2305272" y="1504114"/>
        <a:ext cx="210659" cy="337850"/>
      </dsp:txXfrm>
    </dsp:sp>
    <dsp:sp modelId="{9AB1602D-DBAE-4A0D-AE2A-2E90FB9D7330}">
      <dsp:nvSpPr>
        <dsp:cNvPr id="13" name="椭圆 12"/>
        <dsp:cNvSpPr/>
      </dsp:nvSpPr>
      <dsp:spPr bwMode="white">
        <a:xfrm>
          <a:off x="1252235" y="961258"/>
          <a:ext cx="993675" cy="993675"/>
        </a:xfrm>
        <a:prstGeom prst="ellipse">
          <a:avLst/>
        </a:prstGeom>
      </dsp:spPr>
      <dsp:style>
        <a:lnRef idx="2">
          <a:schemeClr val="lt1"/>
        </a:lnRef>
        <a:fillRef idx="1">
          <a:schemeClr val="accent4">
            <a:hueOff val="1680000"/>
            <a:satOff val="9412"/>
            <a:lumOff val="-391"/>
            <a:alpha val="100000"/>
          </a:schemeClr>
        </a:fillRef>
        <a:effectRef idx="0">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食品营养</a:t>
          </a:r>
        </a:p>
      </dsp:txBody>
      <dsp:txXfrm>
        <a:off x="1252235" y="961258"/>
        <a:ext cx="993675" cy="993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79855" cy="4845587"/>
        <a:chOff x="0" y="0"/>
        <a:chExt cx="6479855" cy="4845587"/>
      </a:xfrm>
    </dsp:grpSpPr>
    <dsp:sp modelId="{D571AB1E-32E6-4984-8C6C-2C29F4C6F233}">
      <dsp:nvSpPr>
        <dsp:cNvPr id="3" name="椭圆 2"/>
        <dsp:cNvSpPr/>
      </dsp:nvSpPr>
      <dsp:spPr bwMode="white">
        <a:xfrm>
          <a:off x="2774622" y="1957488"/>
          <a:ext cx="930611" cy="930611"/>
        </a:xfrm>
        <a:prstGeom prst="ellipse">
          <a:avLst/>
        </a:prstGeom>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Body>
        <a:bodyPr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居住生活</a:t>
          </a:r>
        </a:p>
      </dsp:txBody>
      <dsp:txXfrm>
        <a:off x="2774622" y="1957488"/>
        <a:ext cx="930611" cy="930611"/>
      </dsp:txXfrm>
    </dsp:sp>
    <dsp:sp modelId="{EE6B8C95-5918-4332-ABFC-61CE2B153DAE}">
      <dsp:nvSpPr>
        <dsp:cNvPr id="4" name="右箭头 3"/>
        <dsp:cNvSpPr/>
      </dsp:nvSpPr>
      <dsp:spPr bwMode="white">
        <a:xfrm rot="16199999">
          <a:off x="2967805" y="1285846"/>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6199999">
        <a:off x="2967805" y="1285846"/>
        <a:ext cx="544245" cy="316408"/>
      </dsp:txXfrm>
    </dsp:sp>
    <dsp:sp modelId="{8465E709-F032-48B5-B95D-1B7737749CFD}">
      <dsp:nvSpPr>
        <dsp:cNvPr id="5" name="椭圆 4"/>
        <dsp:cNvSpPr/>
      </dsp:nvSpPr>
      <dsp:spPr bwMode="white">
        <a:xfrm>
          <a:off x="2774622" y="0"/>
          <a:ext cx="930611" cy="930611"/>
        </a:xfrm>
        <a:prstGeom prst="ellipse">
          <a:avLst/>
        </a:prstGeom>
        <a:sp3d contourW="19050" prstMaterial="metal">
          <a:bevelT w="88900" h="203200"/>
          <a:bevelB w="165100" h="254000"/>
        </a:sp3d>
      </dsp:spPr>
      <dsp:style>
        <a:lnRef idx="0">
          <a:schemeClr val="lt1"/>
        </a:lnRef>
        <a:fillRef idx="1">
          <a:schemeClr val="accent2"/>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世界各种住房</a:t>
          </a:r>
        </a:p>
      </dsp:txBody>
      <dsp:txXfrm>
        <a:off x="2774622" y="0"/>
        <a:ext cx="930611" cy="930611"/>
      </dsp:txXfrm>
    </dsp:sp>
    <dsp:sp modelId="{77BF7BB7-C031-4EEE-8403-C93110FF2A66}">
      <dsp:nvSpPr>
        <dsp:cNvPr id="6" name="右箭头 5"/>
        <dsp:cNvSpPr/>
      </dsp:nvSpPr>
      <dsp:spPr bwMode="white">
        <a:xfrm rot="-3240000">
          <a:off x="3543096" y="1472769"/>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3240000">
        <a:off x="3543096" y="1472769"/>
        <a:ext cx="544245" cy="316408"/>
      </dsp:txXfrm>
    </dsp:sp>
    <dsp:sp modelId="{6BFB68B4-3D27-4A6F-BDF4-6B25BFA14B8D}">
      <dsp:nvSpPr>
        <dsp:cNvPr id="7" name="椭圆 6"/>
        <dsp:cNvSpPr/>
      </dsp:nvSpPr>
      <dsp:spPr bwMode="white">
        <a:xfrm>
          <a:off x="3925205" y="373847"/>
          <a:ext cx="930611" cy="930611"/>
        </a:xfrm>
        <a:prstGeom prst="ellipse">
          <a:avLst/>
        </a:prstGeom>
        <a:sp3d contourW="19050" prstMaterial="metal">
          <a:bevelT w="88900" h="203200"/>
          <a:bevelB w="165100" h="254000"/>
        </a:sp3d>
      </dsp:spPr>
      <dsp:style>
        <a:lnRef idx="0">
          <a:schemeClr val="lt1"/>
        </a:lnRef>
        <a:fillRef idx="1">
          <a:schemeClr val="accent3"/>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本国的民居</a:t>
          </a:r>
        </a:p>
      </dsp:txBody>
      <dsp:txXfrm>
        <a:off x="3925205" y="373847"/>
        <a:ext cx="930611" cy="930611"/>
      </dsp:txXfrm>
    </dsp:sp>
    <dsp:sp modelId="{E8633624-ECA3-47A9-AABA-29ABB7CB999D}">
      <dsp:nvSpPr>
        <dsp:cNvPr id="8" name="右箭头 7"/>
        <dsp:cNvSpPr/>
      </dsp:nvSpPr>
      <dsp:spPr bwMode="white">
        <a:xfrm rot="-1079999">
          <a:off x="3898646" y="1962141"/>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079999">
        <a:off x="3898646" y="1962141"/>
        <a:ext cx="544245" cy="316408"/>
      </dsp:txXfrm>
    </dsp:sp>
    <dsp:sp modelId="{7C282DBF-861C-4555-858B-7B4D8B85C7C3}">
      <dsp:nvSpPr>
        <dsp:cNvPr id="9" name="椭圆 8"/>
        <dsp:cNvSpPr/>
      </dsp:nvSpPr>
      <dsp:spPr bwMode="white">
        <a:xfrm>
          <a:off x="4636304" y="1352591"/>
          <a:ext cx="930611" cy="930611"/>
        </a:xfrm>
        <a:prstGeom prst="ellipse">
          <a:avLst/>
        </a:prstGeom>
        <a:sp3d contourW="19050" prstMaterial="metal">
          <a:bevelT w="88900" h="203200"/>
          <a:bevelB w="165100" h="254000"/>
        </a:sp3d>
      </dsp:spPr>
      <dsp:style>
        <a:lnRef idx="0">
          <a:schemeClr val="lt1"/>
        </a:lnRef>
        <a:fillRef idx="1">
          <a:schemeClr val="accent4"/>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房子的功能</a:t>
          </a:r>
        </a:p>
      </dsp:txBody>
      <dsp:txXfrm>
        <a:off x="4636304" y="1352591"/>
        <a:ext cx="930611" cy="930611"/>
      </dsp:txXfrm>
    </dsp:sp>
    <dsp:sp modelId="{19BC3311-2C7F-4140-B44B-92BDDBF2A9D5}">
      <dsp:nvSpPr>
        <dsp:cNvPr id="10" name="右箭头 9"/>
        <dsp:cNvSpPr/>
      </dsp:nvSpPr>
      <dsp:spPr bwMode="white">
        <a:xfrm rot="1080000">
          <a:off x="3898646" y="2567038"/>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080000">
        <a:off x="3898646" y="2567038"/>
        <a:ext cx="544245" cy="316408"/>
      </dsp:txXfrm>
    </dsp:sp>
    <dsp:sp modelId="{2FD3CB7E-8A21-462C-8267-A6B75BAAECFA}">
      <dsp:nvSpPr>
        <dsp:cNvPr id="11" name="椭圆 10"/>
        <dsp:cNvSpPr/>
      </dsp:nvSpPr>
      <dsp:spPr bwMode="white">
        <a:xfrm>
          <a:off x="4636304" y="2562385"/>
          <a:ext cx="930611" cy="930611"/>
        </a:xfrm>
        <a:prstGeom prst="ellipse">
          <a:avLst/>
        </a:prstGeom>
        <a:sp3d contourW="19050" prstMaterial="metal">
          <a:bevelT w="88900" h="203200"/>
          <a:bevelB w="165100" h="254000"/>
        </a:sp3d>
      </dsp:spPr>
      <dsp:style>
        <a:lnRef idx="0">
          <a:schemeClr val="lt1"/>
        </a:lnRef>
        <a:fillRef idx="1">
          <a:schemeClr val="accent5"/>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住房空间与生活行为</a:t>
          </a:r>
        </a:p>
      </dsp:txBody>
      <dsp:txXfrm>
        <a:off x="4636304" y="2562385"/>
        <a:ext cx="930611" cy="930611"/>
      </dsp:txXfrm>
    </dsp:sp>
    <dsp:sp modelId="{FEA34EF5-A660-4F2B-B2AC-F6F8B7C7F4A5}">
      <dsp:nvSpPr>
        <dsp:cNvPr id="12" name="右箭头 11"/>
        <dsp:cNvSpPr/>
      </dsp:nvSpPr>
      <dsp:spPr bwMode="white">
        <a:xfrm rot="3240000">
          <a:off x="3543096" y="3056410"/>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3240000">
        <a:off x="3543096" y="3056410"/>
        <a:ext cx="544245" cy="316408"/>
      </dsp:txXfrm>
    </dsp:sp>
    <dsp:sp modelId="{F64F3280-A2F7-4021-BC51-9F7F80C31159}">
      <dsp:nvSpPr>
        <dsp:cNvPr id="13" name="椭圆 12"/>
        <dsp:cNvSpPr/>
      </dsp:nvSpPr>
      <dsp:spPr bwMode="white">
        <a:xfrm>
          <a:off x="3925205" y="3541129"/>
          <a:ext cx="930611" cy="930611"/>
        </a:xfrm>
        <a:prstGeom prst="ellipse">
          <a:avLst/>
        </a:prstGeom>
        <a:sp3d contourW="19050" prstMaterial="metal">
          <a:bevelT w="88900" h="203200"/>
          <a:bevelB w="165100" h="254000"/>
        </a:sp3d>
      </dsp:spPr>
      <dsp:style>
        <a:lnRef idx="0">
          <a:schemeClr val="lt1"/>
        </a:lnRef>
        <a:fillRef idx="1">
          <a:schemeClr val="accent6"/>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现代的居住生活</a:t>
          </a:r>
        </a:p>
      </dsp:txBody>
      <dsp:txXfrm>
        <a:off x="3925205" y="3541129"/>
        <a:ext cx="930611" cy="930611"/>
      </dsp:txXfrm>
    </dsp:sp>
    <dsp:sp modelId="{3362BDB2-773C-4509-BEAE-67C8AA6D5780}">
      <dsp:nvSpPr>
        <dsp:cNvPr id="14" name="右箭头 13"/>
        <dsp:cNvSpPr/>
      </dsp:nvSpPr>
      <dsp:spPr bwMode="white">
        <a:xfrm rot="5400000">
          <a:off x="2967805" y="3243334"/>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5400000">
        <a:off x="2967805" y="3243334"/>
        <a:ext cx="544245" cy="316408"/>
      </dsp:txXfrm>
    </dsp:sp>
    <dsp:sp modelId="{335613C4-15FD-434E-A0DD-4E7CE3D1E59B}">
      <dsp:nvSpPr>
        <dsp:cNvPr id="15" name="椭圆 14"/>
        <dsp:cNvSpPr/>
      </dsp:nvSpPr>
      <dsp:spPr bwMode="white">
        <a:xfrm>
          <a:off x="2774622" y="3914976"/>
          <a:ext cx="930611" cy="930611"/>
        </a:xfrm>
        <a:prstGeom prst="ellipse">
          <a:avLst/>
        </a:prstGeom>
        <a:sp3d contourW="19050" prstMaterial="metal">
          <a:bevelT w="88900" h="203200"/>
          <a:bevelB w="165100" h="254000"/>
        </a:sp3d>
      </dsp:spPr>
      <dsp:style>
        <a:lnRef idx="0">
          <a:schemeClr val="lt1"/>
        </a:lnRef>
        <a:fillRef idx="1">
          <a:schemeClr val="accent2"/>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庭院的布置和绿化</a:t>
          </a:r>
        </a:p>
      </dsp:txBody>
      <dsp:txXfrm>
        <a:off x="2774622" y="3914976"/>
        <a:ext cx="930611" cy="930611"/>
      </dsp:txXfrm>
    </dsp:sp>
    <dsp:sp modelId="{671FFE25-B2E3-4BB9-BDB0-D500FE8195D5}">
      <dsp:nvSpPr>
        <dsp:cNvPr id="16" name="右箭头 15"/>
        <dsp:cNvSpPr/>
      </dsp:nvSpPr>
      <dsp:spPr bwMode="white">
        <a:xfrm rot="7560000">
          <a:off x="2392514" y="3056410"/>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7560000">
        <a:off x="2392514" y="3056410"/>
        <a:ext cx="544245" cy="316408"/>
      </dsp:txXfrm>
    </dsp:sp>
    <dsp:sp modelId="{A5FA2DC9-4BC6-4CC5-BAE0-F26660247EB9}">
      <dsp:nvSpPr>
        <dsp:cNvPr id="17" name="椭圆 16"/>
        <dsp:cNvSpPr/>
      </dsp:nvSpPr>
      <dsp:spPr bwMode="white">
        <a:xfrm>
          <a:off x="1624039" y="3541129"/>
          <a:ext cx="930611" cy="930611"/>
        </a:xfrm>
        <a:prstGeom prst="ellipse">
          <a:avLst/>
        </a:prstGeom>
        <a:sp3d contourW="19050" prstMaterial="metal">
          <a:bevelT w="88900" h="203200"/>
          <a:bevelB w="165100" h="254000"/>
        </a:sp3d>
      </dsp:spPr>
      <dsp:style>
        <a:lnRef idx="0">
          <a:schemeClr val="lt1"/>
        </a:lnRef>
        <a:fillRef idx="1">
          <a:schemeClr val="accent3"/>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居住与健康</a:t>
          </a:r>
        </a:p>
      </dsp:txBody>
      <dsp:txXfrm>
        <a:off x="1624039" y="3541129"/>
        <a:ext cx="930611" cy="930611"/>
      </dsp:txXfrm>
    </dsp:sp>
    <dsp:sp modelId="{6A207939-F63E-423F-A834-C2C2B942E252}">
      <dsp:nvSpPr>
        <dsp:cNvPr id="18" name="右箭头 17"/>
        <dsp:cNvSpPr/>
      </dsp:nvSpPr>
      <dsp:spPr bwMode="white">
        <a:xfrm rot="9720000">
          <a:off x="2036964" y="2567038"/>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9720000">
        <a:off x="2036964" y="2567038"/>
        <a:ext cx="544245" cy="316408"/>
      </dsp:txXfrm>
    </dsp:sp>
    <dsp:sp modelId="{1E397EC9-87E8-4B4D-B1FE-653EAA1C52C1}">
      <dsp:nvSpPr>
        <dsp:cNvPr id="19" name="椭圆 18"/>
        <dsp:cNvSpPr/>
      </dsp:nvSpPr>
      <dsp:spPr bwMode="white">
        <a:xfrm>
          <a:off x="912940" y="2562385"/>
          <a:ext cx="930611" cy="930611"/>
        </a:xfrm>
        <a:prstGeom prst="ellipse">
          <a:avLst/>
        </a:prstGeom>
        <a:sp3d contourW="19050" prstMaterial="metal">
          <a:bevelT w="88900" h="203200"/>
          <a:bevelB w="165100" h="254000"/>
        </a:sp3d>
      </dsp:spPr>
      <dsp:style>
        <a:lnRef idx="0">
          <a:schemeClr val="lt1"/>
        </a:lnRef>
        <a:fillRef idx="1">
          <a:schemeClr val="accent4"/>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光照与日照</a:t>
          </a:r>
        </a:p>
      </dsp:txBody>
      <dsp:txXfrm>
        <a:off x="912940" y="2562385"/>
        <a:ext cx="930611" cy="930611"/>
      </dsp:txXfrm>
    </dsp:sp>
    <dsp:sp modelId="{DDDAC78E-84B9-4DDC-8641-4ABB86327331}">
      <dsp:nvSpPr>
        <dsp:cNvPr id="20" name="右箭头 19"/>
        <dsp:cNvSpPr/>
      </dsp:nvSpPr>
      <dsp:spPr bwMode="white">
        <a:xfrm rot="11880000">
          <a:off x="2036964" y="1962141"/>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1880000">
        <a:off x="2036964" y="1962141"/>
        <a:ext cx="544245" cy="316408"/>
      </dsp:txXfrm>
    </dsp:sp>
    <dsp:sp modelId="{99FA792C-FEFC-44C6-9B0A-01C96B8CD8A3}">
      <dsp:nvSpPr>
        <dsp:cNvPr id="21" name="椭圆 20"/>
        <dsp:cNvSpPr/>
      </dsp:nvSpPr>
      <dsp:spPr bwMode="white">
        <a:xfrm>
          <a:off x="912940" y="1352591"/>
          <a:ext cx="930611" cy="930611"/>
        </a:xfrm>
        <a:prstGeom prst="ellipse">
          <a:avLst/>
        </a:prstGeom>
        <a:sp3d contourW="19050" prstMaterial="metal">
          <a:bevelT w="88900" h="203200"/>
          <a:bevelB w="165100" h="254000"/>
        </a:sp3d>
      </dsp:spPr>
      <dsp:style>
        <a:lnRef idx="0">
          <a:schemeClr val="lt1"/>
        </a:lnRef>
        <a:fillRef idx="1">
          <a:schemeClr val="accent5"/>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购房租房</a:t>
          </a:r>
        </a:p>
      </dsp:txBody>
      <dsp:txXfrm>
        <a:off x="912940" y="1352591"/>
        <a:ext cx="930611" cy="930611"/>
      </dsp:txXfrm>
    </dsp:sp>
    <dsp:sp modelId="{7C03DFBF-D0D2-47ED-AA26-94EAE3565AEB}">
      <dsp:nvSpPr>
        <dsp:cNvPr id="22" name="右箭头 21"/>
        <dsp:cNvSpPr/>
      </dsp:nvSpPr>
      <dsp:spPr bwMode="white">
        <a:xfrm rot="14040000">
          <a:off x="2392514" y="1472769"/>
          <a:ext cx="544245" cy="316408"/>
        </a:xfrm>
        <a:prstGeom prst="rightArrow">
          <a:avLst>
            <a:gd name="adj1" fmla="val 60000"/>
            <a:gd name="adj2" fmla="val 50000"/>
          </a:avLst>
        </a:prstGeom>
        <a:sp3d z="-182000" contourW="19050" prstMaterial="metal">
          <a:bevelT w="88900" h="203200"/>
          <a:bevelB w="165100" h="254000"/>
        </a:sp3d>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4040000">
        <a:off x="2392514" y="1472769"/>
        <a:ext cx="544245" cy="316408"/>
      </dsp:txXfrm>
    </dsp:sp>
    <dsp:sp modelId="{A5221D0D-94B8-4C73-B9D7-EFAE7479C589}">
      <dsp:nvSpPr>
        <dsp:cNvPr id="23" name="椭圆 22"/>
        <dsp:cNvSpPr/>
      </dsp:nvSpPr>
      <dsp:spPr bwMode="white">
        <a:xfrm>
          <a:off x="1624039" y="373847"/>
          <a:ext cx="930611" cy="930611"/>
        </a:xfrm>
        <a:prstGeom prst="ellipse">
          <a:avLst/>
        </a:prstGeom>
        <a:sp3d contourW="19050" prstMaterial="metal">
          <a:bevelT w="88900" h="203200"/>
          <a:bevelB w="165100" h="254000"/>
        </a:sp3d>
      </dsp:spPr>
      <dsp:style>
        <a:lnRef idx="0">
          <a:schemeClr val="lt1"/>
        </a:lnRef>
        <a:fillRef idx="1">
          <a:schemeClr val="accent6"/>
        </a:fillRef>
        <a:effectRef idx="2">
          <a:scrgbClr r="0" g="0" b="0"/>
        </a:effectRef>
        <a:fontRef idx="minor">
          <a:schemeClr val="lt1"/>
        </a:fontRef>
      </dsp:style>
      <dsp:txBody>
        <a:bodyPr lIns="16510" tIns="16510" rIns="16510"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防灾</a:t>
          </a:r>
        </a:p>
      </dsp:txBody>
      <dsp:txXfrm>
        <a:off x="1624039" y="373847"/>
        <a:ext cx="930611" cy="9306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362699" cy="4403823"/>
        <a:chOff x="0" y="0"/>
        <a:chExt cx="6362699" cy="4403823"/>
      </a:xfrm>
    </dsp:grpSpPr>
    <dsp:sp modelId="{173903EB-3327-4625-B2D0-188B1E643D28}">
      <dsp:nvSpPr>
        <dsp:cNvPr id="3" name="椭圆 2"/>
        <dsp:cNvSpPr/>
      </dsp:nvSpPr>
      <dsp:spPr bwMode="white">
        <a:xfrm>
          <a:off x="2558042" y="1745261"/>
          <a:ext cx="1246615" cy="1246615"/>
        </a:xfrm>
        <a:prstGeom prst="ellipse">
          <a:avLst/>
        </a:prstGeom>
        <a:sp3d contourW="19050" prstMaterial="metal">
          <a:bevelT w="88900" h="203200"/>
          <a:bevelB w="165100" h="254000"/>
        </a:sp3d>
      </dsp:spPr>
      <dsp:style>
        <a:lnRef idx="0">
          <a:schemeClr val="lt1"/>
        </a:lnRef>
        <a:fillRef idx="1">
          <a:schemeClr val="accent5">
            <a:alpha val="80000"/>
            <a:hueOff val="0"/>
            <a:satOff val="0"/>
            <a:lumOff val="0"/>
            <a:alpha val="80000"/>
          </a:schemeClr>
        </a:fillRef>
        <a:effectRef idx="1">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消费生活</a:t>
          </a:r>
        </a:p>
      </dsp:txBody>
      <dsp:txXfrm>
        <a:off x="2558042" y="1745261"/>
        <a:ext cx="1246615" cy="1246615"/>
      </dsp:txXfrm>
    </dsp:sp>
    <dsp:sp modelId="{22C75BC9-6DA3-418A-8BAB-10901303A5E0}">
      <dsp:nvSpPr>
        <dsp:cNvPr id="4" name="右箭头 3"/>
        <dsp:cNvSpPr/>
      </dsp:nvSpPr>
      <dsp:spPr bwMode="white">
        <a:xfrm rot="16199999">
          <a:off x="3049208" y="1284014"/>
          <a:ext cx="264282" cy="423849"/>
        </a:xfrm>
        <a:prstGeom prst="rightArrow">
          <a:avLst>
            <a:gd name="adj1" fmla="val 60000"/>
            <a:gd name="adj2" fmla="val 50000"/>
          </a:avLst>
        </a:prstGeom>
        <a:sp3d z="-182000" contourW="19050" prstMaterial="metal">
          <a:bevelT w="88900" h="203200"/>
          <a:bevelB w="165100" h="254000"/>
        </a:sp3d>
      </dsp:spPr>
      <dsp:style>
        <a:lnRef idx="0">
          <a:schemeClr val="accent5">
            <a:shade val="90000"/>
            <a:hueOff val="0"/>
            <a:satOff val="0"/>
            <a:lumOff val="0"/>
            <a:alpha val="100000"/>
          </a:schemeClr>
        </a:lnRef>
        <a:fillRef idx="1">
          <a:schemeClr val="accent5">
            <a:shade val="90000"/>
            <a:hueOff val="0"/>
            <a:satOff val="0"/>
            <a:lumOff val="0"/>
            <a:alpha val="10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6199999">
        <a:off x="3049208" y="1284014"/>
        <a:ext cx="264282" cy="423849"/>
      </dsp:txXfrm>
    </dsp:sp>
    <dsp:sp modelId="{35CFB2A7-288F-4FB2-A5C9-438B0FF2EBF3}">
      <dsp:nvSpPr>
        <dsp:cNvPr id="5" name="椭圆 4"/>
        <dsp:cNvSpPr/>
      </dsp:nvSpPr>
      <dsp:spPr bwMode="white">
        <a:xfrm>
          <a:off x="2558042" y="0"/>
          <a:ext cx="1246615" cy="1246615"/>
        </a:xfrm>
        <a:prstGeom prst="ellipse">
          <a:avLst/>
        </a:prstGeom>
        <a:sp3d contourW="19050" prstMaterial="metal">
          <a:bevelT w="88900" h="203200"/>
          <a:bevelB w="165100" h="254000"/>
        </a:sp3d>
      </dsp:spPr>
      <dsp:style>
        <a:lnRef idx="0">
          <a:schemeClr val="lt1"/>
        </a:lnRef>
        <a:fillRef idx="1">
          <a:schemeClr val="accent5">
            <a:alpha val="90000"/>
            <a:hueOff val="0"/>
            <a:satOff val="0"/>
            <a:lumOff val="0"/>
            <a:alpha val="90196"/>
          </a:schemeClr>
        </a:fillRef>
        <a:effectRef idx="2">
          <a:scrgbClr r="0" g="0" b="0"/>
        </a:effectRef>
        <a:fontRef idx="minor">
          <a:schemeClr val="lt1"/>
        </a:fontRef>
      </dsp:style>
      <dsp:txBody>
        <a:bodyPr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各类消费</a:t>
          </a:r>
        </a:p>
      </dsp:txBody>
      <dsp:txXfrm>
        <a:off x="2558042" y="0"/>
        <a:ext cx="1246615" cy="1246615"/>
      </dsp:txXfrm>
    </dsp:sp>
    <dsp:sp modelId="{8E3D2C11-B75E-49E7-8DC6-50148DD8A75B}">
      <dsp:nvSpPr>
        <dsp:cNvPr id="6" name="右箭头 5"/>
        <dsp:cNvSpPr/>
      </dsp:nvSpPr>
      <dsp:spPr bwMode="white">
        <a:xfrm rot="-1080000">
          <a:off x="3879129" y="1886987"/>
          <a:ext cx="264282" cy="423849"/>
        </a:xfrm>
        <a:prstGeom prst="rightArrow">
          <a:avLst>
            <a:gd name="adj1" fmla="val 60000"/>
            <a:gd name="adj2" fmla="val 50000"/>
          </a:avLst>
        </a:prstGeom>
        <a:sp3d z="-182000" contourW="19050" prstMaterial="metal">
          <a:bevelT w="88900" h="203200"/>
          <a:bevelB w="165100" h="254000"/>
        </a:sp3d>
      </dsp:spPr>
      <dsp:style>
        <a:lnRef idx="0">
          <a:schemeClr val="accent5">
            <a:shade val="90000"/>
            <a:hueOff val="60000"/>
            <a:satOff val="-1960"/>
            <a:lumOff val="8039"/>
            <a:alpha val="100000"/>
          </a:schemeClr>
        </a:lnRef>
        <a:fillRef idx="1">
          <a:schemeClr val="accent5">
            <a:shade val="90000"/>
            <a:hueOff val="60000"/>
            <a:satOff val="-1960"/>
            <a:lumOff val="8039"/>
            <a:alpha val="10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
        <a:off x="3879129" y="1886987"/>
        <a:ext cx="264282" cy="423849"/>
      </dsp:txXfrm>
    </dsp:sp>
    <dsp:sp modelId="{5EEB4863-4749-4116-B1F6-E6DE8C9F487B}">
      <dsp:nvSpPr>
        <dsp:cNvPr id="7" name="椭圆 6"/>
        <dsp:cNvSpPr/>
      </dsp:nvSpPr>
      <dsp:spPr bwMode="white">
        <a:xfrm>
          <a:off x="4217884" y="1205946"/>
          <a:ext cx="1246615" cy="1246615"/>
        </a:xfrm>
        <a:prstGeom prst="ellipse">
          <a:avLst/>
        </a:prstGeom>
        <a:sp3d contourW="19050" prstMaterial="metal">
          <a:bevelT w="88900" h="203200"/>
          <a:bevelB w="165100" h="254000"/>
        </a:sp3d>
      </dsp:spPr>
      <dsp:style>
        <a:lnRef idx="0">
          <a:schemeClr val="lt1"/>
        </a:lnRef>
        <a:fillRef idx="1">
          <a:schemeClr val="accent5">
            <a:alpha val="90000"/>
            <a:hueOff val="0"/>
            <a:satOff val="0"/>
            <a:lumOff val="0"/>
            <a:alpha val="80196"/>
          </a:schemeClr>
        </a:fillRef>
        <a:effectRef idx="2">
          <a:scrgbClr r="0" g="0" b="0"/>
        </a:effectRef>
        <a:fontRef idx="minor">
          <a:schemeClr val="lt1"/>
        </a:fontRef>
      </dsp:style>
      <dsp:txBody>
        <a:bodyPr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家庭的收入、支出和税金</a:t>
          </a:r>
        </a:p>
      </dsp:txBody>
      <dsp:txXfrm>
        <a:off x="4217884" y="1205946"/>
        <a:ext cx="1246615" cy="1246615"/>
      </dsp:txXfrm>
    </dsp:sp>
    <dsp:sp modelId="{7BF838AC-F851-4231-B35E-FBE145861BED}">
      <dsp:nvSpPr>
        <dsp:cNvPr id="8" name="右箭头 7"/>
        <dsp:cNvSpPr/>
      </dsp:nvSpPr>
      <dsp:spPr bwMode="white">
        <a:xfrm rot="3239999">
          <a:off x="3562128" y="2862618"/>
          <a:ext cx="264282" cy="423849"/>
        </a:xfrm>
        <a:prstGeom prst="rightArrow">
          <a:avLst>
            <a:gd name="adj1" fmla="val 60000"/>
            <a:gd name="adj2" fmla="val 50000"/>
          </a:avLst>
        </a:prstGeom>
        <a:sp3d z="-182000" contourW="19050" prstMaterial="metal">
          <a:bevelT w="88900" h="203200"/>
          <a:bevelB w="165100" h="254000"/>
        </a:sp3d>
      </dsp:spPr>
      <dsp:style>
        <a:lnRef idx="0">
          <a:schemeClr val="accent5">
            <a:shade val="90000"/>
            <a:hueOff val="120000"/>
            <a:satOff val="-3921"/>
            <a:lumOff val="16078"/>
            <a:alpha val="100000"/>
          </a:schemeClr>
        </a:lnRef>
        <a:fillRef idx="1">
          <a:schemeClr val="accent5">
            <a:shade val="90000"/>
            <a:hueOff val="120000"/>
            <a:satOff val="-3921"/>
            <a:lumOff val="16078"/>
            <a:alpha val="10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3239999">
        <a:off x="3562128" y="2862618"/>
        <a:ext cx="264282" cy="423849"/>
      </dsp:txXfrm>
    </dsp:sp>
    <dsp:sp modelId="{3E26031E-FDBB-402A-A131-5A4D23FD4088}">
      <dsp:nvSpPr>
        <dsp:cNvPr id="9" name="椭圆 8"/>
        <dsp:cNvSpPr/>
      </dsp:nvSpPr>
      <dsp:spPr bwMode="white">
        <a:xfrm>
          <a:off x="3583881" y="3157208"/>
          <a:ext cx="1246615" cy="1246615"/>
        </a:xfrm>
        <a:prstGeom prst="ellipse">
          <a:avLst/>
        </a:prstGeom>
        <a:sp3d contourW="19050" prstMaterial="metal">
          <a:bevelT w="88900" h="203200"/>
          <a:bevelB w="165100" h="254000"/>
        </a:sp3d>
      </dsp:spPr>
      <dsp:style>
        <a:lnRef idx="0">
          <a:schemeClr val="lt1"/>
        </a:lnRef>
        <a:fillRef idx="1">
          <a:schemeClr val="accent5">
            <a:alpha val="90000"/>
            <a:hueOff val="0"/>
            <a:satOff val="0"/>
            <a:lumOff val="0"/>
            <a:alpha val="70196"/>
          </a:schemeClr>
        </a:fillRef>
        <a:effectRef idx="2">
          <a:scrgbClr r="0" g="0" b="0"/>
        </a:effectRef>
        <a:fontRef idx="minor">
          <a:schemeClr val="lt1"/>
        </a:fontRef>
      </dsp:style>
      <dsp:txBody>
        <a:bodyPr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家计与国民计划</a:t>
          </a:r>
        </a:p>
      </dsp:txBody>
      <dsp:txXfrm>
        <a:off x="3583881" y="3157208"/>
        <a:ext cx="1246615" cy="1246615"/>
      </dsp:txXfrm>
    </dsp:sp>
    <dsp:sp modelId="{A35068A2-E68A-4EA6-8DA6-119A7059D51C}">
      <dsp:nvSpPr>
        <dsp:cNvPr id="10" name="右箭头 9"/>
        <dsp:cNvSpPr/>
      </dsp:nvSpPr>
      <dsp:spPr bwMode="white">
        <a:xfrm rot="7560000">
          <a:off x="2536289" y="2862618"/>
          <a:ext cx="264282" cy="423849"/>
        </a:xfrm>
        <a:prstGeom prst="rightArrow">
          <a:avLst>
            <a:gd name="adj1" fmla="val 60000"/>
            <a:gd name="adj2" fmla="val 50000"/>
          </a:avLst>
        </a:prstGeom>
        <a:sp3d z="-182000" contourW="19050" prstMaterial="metal">
          <a:bevelT w="88900" h="203200"/>
          <a:bevelB w="165100" h="254000"/>
        </a:sp3d>
      </dsp:spPr>
      <dsp:style>
        <a:lnRef idx="0">
          <a:schemeClr val="accent5">
            <a:shade val="90000"/>
            <a:hueOff val="180000"/>
            <a:satOff val="-5881"/>
            <a:lumOff val="24118"/>
            <a:alpha val="100000"/>
          </a:schemeClr>
        </a:lnRef>
        <a:fillRef idx="1">
          <a:schemeClr val="accent5">
            <a:shade val="90000"/>
            <a:hueOff val="180000"/>
            <a:satOff val="-5881"/>
            <a:lumOff val="24118"/>
            <a:alpha val="10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7560000">
        <a:off x="2536289" y="2862618"/>
        <a:ext cx="264282" cy="423849"/>
      </dsp:txXfrm>
    </dsp:sp>
    <dsp:sp modelId="{21C9835C-1E49-4A99-BABC-A8F6D209E83B}">
      <dsp:nvSpPr>
        <dsp:cNvPr id="11" name="椭圆 10"/>
        <dsp:cNvSpPr/>
      </dsp:nvSpPr>
      <dsp:spPr bwMode="white">
        <a:xfrm>
          <a:off x="1532203" y="3157208"/>
          <a:ext cx="1246615" cy="1246615"/>
        </a:xfrm>
        <a:prstGeom prst="ellipse">
          <a:avLst/>
        </a:prstGeom>
        <a:sp3d contourW="19050" prstMaterial="metal">
          <a:bevelT w="88900" h="203200"/>
          <a:bevelB w="165100" h="254000"/>
        </a:sp3d>
      </dsp:spPr>
      <dsp:style>
        <a:lnRef idx="0">
          <a:schemeClr val="lt1"/>
        </a:lnRef>
        <a:fillRef idx="1">
          <a:schemeClr val="accent5">
            <a:alpha val="90000"/>
            <a:hueOff val="0"/>
            <a:satOff val="0"/>
            <a:lumOff val="0"/>
            <a:alpha val="60196"/>
          </a:schemeClr>
        </a:fillRef>
        <a:effectRef idx="2">
          <a:scrgbClr r="0" g="0" b="0"/>
        </a:effectRef>
        <a:fontRef idx="minor">
          <a:schemeClr val="lt1"/>
        </a:fontRef>
      </dsp:style>
      <dsp:txBody>
        <a:bodyPr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家庭理财</a:t>
          </a:r>
        </a:p>
      </dsp:txBody>
      <dsp:txXfrm>
        <a:off x="1532203" y="3157208"/>
        <a:ext cx="1246615" cy="1246615"/>
      </dsp:txXfrm>
    </dsp:sp>
    <dsp:sp modelId="{6452C705-66CB-4873-A0A4-831DC0096157}">
      <dsp:nvSpPr>
        <dsp:cNvPr id="12" name="右箭头 11"/>
        <dsp:cNvSpPr/>
      </dsp:nvSpPr>
      <dsp:spPr bwMode="white">
        <a:xfrm rot="11880000">
          <a:off x="2219287" y="1886987"/>
          <a:ext cx="264282" cy="423849"/>
        </a:xfrm>
        <a:prstGeom prst="rightArrow">
          <a:avLst>
            <a:gd name="adj1" fmla="val 60000"/>
            <a:gd name="adj2" fmla="val 50000"/>
          </a:avLst>
        </a:prstGeom>
        <a:sp3d z="-182000" contourW="19050" prstMaterial="metal">
          <a:bevelT w="88900" h="203200"/>
          <a:bevelB w="165100" h="254000"/>
        </a:sp3d>
      </dsp:spPr>
      <dsp:style>
        <a:lnRef idx="0">
          <a:schemeClr val="accent5">
            <a:shade val="90000"/>
            <a:hueOff val="240000"/>
            <a:satOff val="-7842"/>
            <a:lumOff val="32157"/>
            <a:alpha val="100000"/>
          </a:schemeClr>
        </a:lnRef>
        <a:fillRef idx="1">
          <a:schemeClr val="accent5">
            <a:shade val="90000"/>
            <a:hueOff val="240000"/>
            <a:satOff val="-7842"/>
            <a:lumOff val="32157"/>
            <a:alpha val="10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1880000">
        <a:off x="2219287" y="1886987"/>
        <a:ext cx="264282" cy="423849"/>
      </dsp:txXfrm>
    </dsp:sp>
    <dsp:sp modelId="{0FD0AAB2-E119-45B5-BD76-D5849D4C4CD7}">
      <dsp:nvSpPr>
        <dsp:cNvPr id="13" name="椭圆 12"/>
        <dsp:cNvSpPr/>
      </dsp:nvSpPr>
      <dsp:spPr bwMode="white">
        <a:xfrm>
          <a:off x="898200" y="1205946"/>
          <a:ext cx="1246615" cy="1246615"/>
        </a:xfrm>
        <a:prstGeom prst="ellipse">
          <a:avLst/>
        </a:prstGeom>
        <a:sp3d contourW="19050" prstMaterial="metal">
          <a:bevelT w="88900" h="203200"/>
          <a:bevelB w="165100" h="254000"/>
        </a:sp3d>
      </dsp:spPr>
      <dsp:style>
        <a:lnRef idx="0">
          <a:schemeClr val="lt1"/>
        </a:lnRef>
        <a:fillRef idx="1">
          <a:schemeClr val="accent5">
            <a:alpha val="90000"/>
            <a:hueOff val="0"/>
            <a:satOff val="0"/>
            <a:lumOff val="0"/>
            <a:alpha val="50196"/>
          </a:schemeClr>
        </a:fillRef>
        <a:effectRef idx="2">
          <a:scrgbClr r="0" g="0" b="0"/>
        </a:effectRef>
        <a:fontRef idx="minor">
          <a:schemeClr val="lt1"/>
        </a:fontRef>
      </dsp:style>
      <dsp:txBody>
        <a:bodyPr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消费生活与环境</a:t>
          </a:r>
        </a:p>
      </dsp:txBody>
      <dsp:txXfrm>
        <a:off x="898200" y="1205946"/>
        <a:ext cx="1246615" cy="1246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17360" cy="4647565"/>
        <a:chOff x="0" y="0"/>
        <a:chExt cx="6817360" cy="4647565"/>
      </a:xfrm>
    </dsp:grpSpPr>
    <dsp:sp modelId="{B49960C0-2478-4BCF-A9C0-745AB8F5088C}">
      <dsp:nvSpPr>
        <dsp:cNvPr id="3" name="椭圆 2"/>
        <dsp:cNvSpPr/>
      </dsp:nvSpPr>
      <dsp:spPr bwMode="white">
        <a:xfrm>
          <a:off x="2797158" y="1712261"/>
          <a:ext cx="1223043" cy="1223043"/>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苏轼</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庭的</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家</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风传承</a:t>
          </a:r>
          <a:endPar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2797158" y="1712261"/>
        <a:ext cx="1223043" cy="1223043"/>
      </dsp:txXfrm>
    </dsp:sp>
    <dsp:sp modelId="{EC0B8BA3-D1A0-4681-887A-385E8DD367D4}">
      <dsp:nvSpPr>
        <dsp:cNvPr id="4" name="右箭头 3"/>
        <dsp:cNvSpPr/>
      </dsp:nvSpPr>
      <dsp:spPr bwMode="white">
        <a:xfrm rot="16199999">
          <a:off x="3279037" y="1259735"/>
          <a:ext cx="259285" cy="41583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6199999">
        <a:off x="3279037" y="1259735"/>
        <a:ext cx="259285" cy="415835"/>
      </dsp:txXfrm>
    </dsp:sp>
    <dsp:sp modelId="{E439FB7C-643C-454F-9092-F27C7C66C5B0}">
      <dsp:nvSpPr>
        <dsp:cNvPr id="5" name="椭圆 4"/>
        <dsp:cNvSpPr/>
      </dsp:nvSpPr>
      <dsp:spPr bwMode="white">
        <a:xfrm>
          <a:off x="2797158" y="0"/>
          <a:ext cx="1223043" cy="1223043"/>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a:solidFill>
                <a:schemeClr val="tx1"/>
              </a:solidFill>
              <a:latin typeface="微软雅黑" panose="020B0503020204020204" charset="-122"/>
              <a:ea typeface="微软雅黑" panose="020B0503020204020204" charset="-122"/>
              <a:cs typeface="微软雅黑" panose="020B0503020204020204" charset="-122"/>
              <a:sym typeface="+mn-ea"/>
            </a:rPr>
            <a:t>忠信孝友，恭俭正直</a:t>
          </a:r>
          <a:r>
            <a:rPr lang="en-US" altLang="zh-CN" b="1">
              <a:latin typeface="微软雅黑" panose="020B0503020204020204" charset="-122"/>
              <a:ea typeface="微软雅黑" panose="020B0503020204020204" charset="-122"/>
              <a:cs typeface="微软雅黑" panose="020B0503020204020204" charset="-122"/>
              <a:sym typeface="+mn-ea"/>
            </a:rPr>
            <a:t> </a:t>
          </a:r>
          <a:endParaRPr lang="zh-CN" altLang="en-US"/>
        </a:p>
      </dsp:txBody>
      <dsp:txXfrm>
        <a:off x="2797158" y="0"/>
        <a:ext cx="1223043" cy="1223043"/>
      </dsp:txXfrm>
    </dsp:sp>
    <dsp:sp modelId="{7B6555EF-08DC-4AF8-B351-7FF0D98BC600}">
      <dsp:nvSpPr>
        <dsp:cNvPr id="6" name="右箭头 5"/>
        <dsp:cNvSpPr/>
      </dsp:nvSpPr>
      <dsp:spPr bwMode="white">
        <a:xfrm>
          <a:off x="4135168" y="2115865"/>
          <a:ext cx="259285" cy="41583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4135168" y="2115865"/>
        <a:ext cx="259285" cy="415835"/>
      </dsp:txXfrm>
    </dsp:sp>
    <dsp:sp modelId="{DA72E5D4-62CF-433D-B5E8-B21F597C9891}">
      <dsp:nvSpPr>
        <dsp:cNvPr id="7" name="椭圆 6"/>
        <dsp:cNvSpPr/>
      </dsp:nvSpPr>
      <dsp:spPr bwMode="white">
        <a:xfrm>
          <a:off x="4509419" y="1712261"/>
          <a:ext cx="1223043" cy="1223043"/>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为官端正，造福百姓</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4509419" y="1712261"/>
        <a:ext cx="1223043" cy="1223043"/>
      </dsp:txXfrm>
    </dsp:sp>
    <dsp:sp modelId="{BAA4AF61-D85D-4172-B49F-287A0B9C89FD}">
      <dsp:nvSpPr>
        <dsp:cNvPr id="8" name="右箭头 7"/>
        <dsp:cNvSpPr/>
      </dsp:nvSpPr>
      <dsp:spPr bwMode="white">
        <a:xfrm rot="5400000">
          <a:off x="3279037" y="2971996"/>
          <a:ext cx="259285" cy="41583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0000">
        <a:off x="3279037" y="2971996"/>
        <a:ext cx="259285" cy="415835"/>
      </dsp:txXfrm>
    </dsp:sp>
    <dsp:sp modelId="{9E9F3594-8892-41E8-B3EB-FCDEECCFF202}">
      <dsp:nvSpPr>
        <dsp:cNvPr id="9" name="椭圆 8"/>
        <dsp:cNvSpPr/>
      </dsp:nvSpPr>
      <dsp:spPr bwMode="white">
        <a:xfrm>
          <a:off x="2797158" y="3424522"/>
          <a:ext cx="1223043" cy="1223043"/>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言传身教和人格培养</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2797158" y="3424522"/>
        <a:ext cx="1223043" cy="1223043"/>
      </dsp:txXfrm>
    </dsp:sp>
    <dsp:sp modelId="{61326397-1233-4C08-8969-7FBCBC2B26B2}">
      <dsp:nvSpPr>
        <dsp:cNvPr id="10" name="右箭头 9"/>
        <dsp:cNvSpPr/>
      </dsp:nvSpPr>
      <dsp:spPr bwMode="white">
        <a:xfrm rot="10800000">
          <a:off x="2422907" y="2115865"/>
          <a:ext cx="259285" cy="41583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422907" y="2115865"/>
        <a:ext cx="259285" cy="415835"/>
      </dsp:txXfrm>
    </dsp:sp>
    <dsp:sp modelId="{EFD94A1D-1705-44D4-9F71-52ACA21AC469}">
      <dsp:nvSpPr>
        <dsp:cNvPr id="11" name="椭圆 10"/>
        <dsp:cNvSpPr/>
      </dsp:nvSpPr>
      <dsp:spPr bwMode="white">
        <a:xfrm>
          <a:off x="1084897" y="1712261"/>
          <a:ext cx="1223043" cy="1223043"/>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sz="1800" b="1">
              <a:solidFill>
                <a:schemeClr val="tx1"/>
              </a:solidFill>
              <a:latin typeface="微软雅黑" panose="020B0503020204020204" charset="-122"/>
              <a:ea typeface="微软雅黑" panose="020B0503020204020204" charset="-122"/>
              <a:sym typeface="+mn-ea"/>
            </a:rPr>
            <a:t>扶</a:t>
          </a:r>
          <a:r>
            <a:rPr lang="en-US" altLang="zh-CN" sz="1800" b="1">
              <a:solidFill>
                <a:schemeClr val="tx1"/>
              </a:solidFill>
              <a:latin typeface="微软雅黑" panose="020B0503020204020204" charset="-122"/>
              <a:ea typeface="微软雅黑" panose="020B0503020204020204" charset="-122"/>
              <a:cs typeface="微软雅黑" panose="020B0503020204020204" charset="-122"/>
              <a:sym typeface="+mn-ea"/>
            </a:rPr>
            <a:t>危济困</a:t>
          </a:r>
          <a:endParaRPr lang="en-US" altLang="zh-CN" sz="1800"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1084897" y="1712261"/>
        <a:ext cx="1223043" cy="12230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83586EDD-4204-41D1-9ABD-FCF5781652CF}">
      <dsp:nvSpPr>
        <dsp:cNvPr id="3" name="圆角矩形 2"/>
        <dsp:cNvSpPr/>
      </dsp:nvSpPr>
      <dsp:spPr bwMode="white">
        <a:xfrm>
          <a:off x="3570158" y="0"/>
          <a:ext cx="987684" cy="641994"/>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主干家庭</a:t>
          </a:r>
          <a:endParaRPr lang="zh-CN" altLang="en-US" sz="2000" b="1" dirty="0">
            <a:latin typeface="黑体" panose="02010609060101010101" charset="-122"/>
            <a:ea typeface="黑体" panose="02010609060101010101" charset="-122"/>
          </a:endParaRPr>
        </a:p>
      </dsp:txBody>
      <dsp:txXfrm>
        <a:off x="3570158" y="0"/>
        <a:ext cx="987684" cy="641994"/>
      </dsp:txXfrm>
    </dsp:sp>
    <dsp:sp modelId="{3AAE672D-748C-493E-83E1-22F6BEC3F181}">
      <dsp:nvSpPr>
        <dsp:cNvPr id="4" name="弧形 3"/>
        <dsp:cNvSpPr/>
      </dsp:nvSpPr>
      <dsp:spPr bwMode="white">
        <a:xfrm>
          <a:off x="1601407" y="320997"/>
          <a:ext cx="4925185" cy="4925185"/>
        </a:xfrm>
        <a:prstGeom prst="arc">
          <a:avLst>
            <a:gd name="adj1" fmla="val 17071026"/>
            <a:gd name="adj2" fmla="val 17601795"/>
          </a:avLst>
        </a:prstGeom>
        <a:ln>
          <a:tailEnd type="arrow" w="lg" len="med"/>
        </a:ln>
      </dsp:spPr>
      <dsp:style>
        <a:lnRef idx="1">
          <a:schemeClr val="accent3">
            <a:hueOff val="0"/>
            <a:satOff val="0"/>
            <a:lumOff val="0"/>
            <a:alpha val="100000"/>
          </a:schemeClr>
        </a:lnRef>
        <a:fillRef idx="0">
          <a:scrgbClr r="0" g="0" b="0"/>
        </a:fillRef>
        <a:effectRef idx="0">
          <a:scrgbClr r="0" g="0" b="0"/>
        </a:effectRef>
        <a:fontRef idx="minor"/>
      </dsp:style>
      <dsp:txXfrm>
        <a:off x="1601407" y="320997"/>
        <a:ext cx="4925185" cy="4925185"/>
      </dsp:txXfrm>
    </dsp:sp>
    <dsp:sp modelId="{9B19C338-A8EC-4391-8261-1FAC50A6F1E1}">
      <dsp:nvSpPr>
        <dsp:cNvPr id="5" name="圆角矩形 4"/>
        <dsp:cNvSpPr/>
      </dsp:nvSpPr>
      <dsp:spPr bwMode="white">
        <a:xfrm>
          <a:off x="5153082" y="576137"/>
          <a:ext cx="987684" cy="641994"/>
        </a:xfrm>
        <a:prstGeom prst="roundRect">
          <a:avLst/>
        </a:prstGeom>
      </dsp:spPr>
      <dsp:style>
        <a:lnRef idx="2">
          <a:schemeClr val="lt1"/>
        </a:lnRef>
        <a:fillRef idx="1">
          <a:schemeClr val="accent3">
            <a:hueOff val="262500"/>
            <a:satOff val="-293"/>
            <a:lumOff val="-636"/>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核心家庭</a:t>
          </a:r>
          <a:endParaRPr lang="zh-CN" altLang="en-US" sz="2000" b="1" dirty="0">
            <a:latin typeface="黑体" panose="02010609060101010101" charset="-122"/>
            <a:ea typeface="黑体" panose="02010609060101010101" charset="-122"/>
          </a:endParaRPr>
        </a:p>
      </dsp:txBody>
      <dsp:txXfrm>
        <a:off x="5153082" y="576137"/>
        <a:ext cx="987684" cy="641994"/>
      </dsp:txXfrm>
    </dsp:sp>
    <dsp:sp modelId="{CEE7BE26-0737-4A87-9783-8401E144FC07}">
      <dsp:nvSpPr>
        <dsp:cNvPr id="6" name="弧形 5"/>
        <dsp:cNvSpPr/>
      </dsp:nvSpPr>
      <dsp:spPr bwMode="white">
        <a:xfrm>
          <a:off x="1601407" y="320997"/>
          <a:ext cx="4925185" cy="4925185"/>
        </a:xfrm>
        <a:prstGeom prst="arc">
          <a:avLst>
            <a:gd name="adj1" fmla="val 19492990"/>
            <a:gd name="adj2" fmla="val 20276844"/>
          </a:avLst>
        </a:prstGeom>
        <a:ln>
          <a:tailEnd type="arrow" w="lg" len="med"/>
        </a:ln>
      </dsp:spPr>
      <dsp:style>
        <a:lnRef idx="1">
          <a:schemeClr val="accent3">
            <a:hueOff val="262500"/>
            <a:satOff val="-293"/>
            <a:lumOff val="-636"/>
            <a:alpha val="100000"/>
          </a:schemeClr>
        </a:lnRef>
        <a:fillRef idx="0">
          <a:scrgbClr r="0" g="0" b="0"/>
        </a:fillRef>
        <a:effectRef idx="0">
          <a:scrgbClr r="0" g="0" b="0"/>
        </a:effectRef>
        <a:fontRef idx="minor"/>
      </dsp:style>
      <dsp:txXfrm>
        <a:off x="1601407" y="320997"/>
        <a:ext cx="4925185" cy="4925185"/>
      </dsp:txXfrm>
    </dsp:sp>
    <dsp:sp modelId="{1F4790CD-6C38-4EA3-9A70-497807162D74}">
      <dsp:nvSpPr>
        <dsp:cNvPr id="7" name="圆角矩形 6"/>
        <dsp:cNvSpPr/>
      </dsp:nvSpPr>
      <dsp:spPr bwMode="white">
        <a:xfrm>
          <a:off x="5995338" y="2034968"/>
          <a:ext cx="987684" cy="641994"/>
        </a:xfrm>
        <a:prstGeom prst="roundRect">
          <a:avLst/>
        </a:prstGeom>
      </dsp:spPr>
      <dsp:style>
        <a:lnRef idx="2">
          <a:schemeClr val="lt1"/>
        </a:lnRef>
        <a:fillRef idx="1">
          <a:schemeClr val="accent3">
            <a:hueOff val="525000"/>
            <a:satOff val="-587"/>
            <a:lumOff val="-1274"/>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单亲家庭</a:t>
          </a:r>
          <a:endParaRPr lang="zh-CN" altLang="en-US" sz="2000" b="1" dirty="0">
            <a:latin typeface="黑体" panose="02010609060101010101" charset="-122"/>
            <a:ea typeface="黑体" panose="02010609060101010101" charset="-122"/>
          </a:endParaRPr>
        </a:p>
      </dsp:txBody>
      <dsp:txXfrm>
        <a:off x="5995338" y="2034968"/>
        <a:ext cx="987684" cy="641994"/>
      </dsp:txXfrm>
    </dsp:sp>
    <dsp:sp modelId="{F539B5BE-9DD4-41BF-A628-98CFA486D1EB}">
      <dsp:nvSpPr>
        <dsp:cNvPr id="8" name="弧形 7"/>
        <dsp:cNvSpPr/>
      </dsp:nvSpPr>
      <dsp:spPr bwMode="white">
        <a:xfrm>
          <a:off x="1601407" y="320997"/>
          <a:ext cx="4925185" cy="4925185"/>
        </a:xfrm>
        <a:prstGeom prst="arc">
          <a:avLst>
            <a:gd name="adj1" fmla="val 141211"/>
            <a:gd name="adj2" fmla="val 1011536"/>
          </a:avLst>
        </a:prstGeom>
        <a:ln>
          <a:tailEnd type="arrow" w="lg" len="med"/>
        </a:ln>
      </dsp:spPr>
      <dsp:style>
        <a:lnRef idx="1">
          <a:schemeClr val="accent3">
            <a:hueOff val="525000"/>
            <a:satOff val="-587"/>
            <a:lumOff val="-1274"/>
            <a:alpha val="100000"/>
          </a:schemeClr>
        </a:lnRef>
        <a:fillRef idx="0">
          <a:scrgbClr r="0" g="0" b="0"/>
        </a:fillRef>
        <a:effectRef idx="0">
          <a:scrgbClr r="0" g="0" b="0"/>
        </a:effectRef>
        <a:fontRef idx="minor"/>
      </dsp:style>
      <dsp:txXfrm>
        <a:off x="1601407" y="320997"/>
        <a:ext cx="4925185" cy="4925185"/>
      </dsp:txXfrm>
    </dsp:sp>
    <dsp:sp modelId="{0B0B7BC9-6064-40BF-B794-899009ED631B}">
      <dsp:nvSpPr>
        <dsp:cNvPr id="9" name="圆角矩形 8"/>
        <dsp:cNvSpPr/>
      </dsp:nvSpPr>
      <dsp:spPr bwMode="white">
        <a:xfrm>
          <a:off x="5702826" y="3693889"/>
          <a:ext cx="987684" cy="641994"/>
        </a:xfrm>
        <a:prstGeom prst="roundRect">
          <a:avLst/>
        </a:prstGeom>
      </dsp:spPr>
      <dsp:style>
        <a:lnRef idx="2">
          <a:schemeClr val="lt1"/>
        </a:lnRef>
        <a:fillRef idx="1">
          <a:schemeClr val="accent3">
            <a:hueOff val="787500"/>
            <a:satOff val="-881"/>
            <a:lumOff val="-1911"/>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单身家庭</a:t>
          </a:r>
          <a:endParaRPr lang="zh-CN" altLang="en-US" sz="2000" b="1" dirty="0">
            <a:latin typeface="黑体" panose="02010609060101010101" charset="-122"/>
            <a:ea typeface="黑体" panose="02010609060101010101" charset="-122"/>
          </a:endParaRPr>
        </a:p>
      </dsp:txBody>
      <dsp:txXfrm>
        <a:off x="5702826" y="3693889"/>
        <a:ext cx="987684" cy="641994"/>
      </dsp:txXfrm>
    </dsp:sp>
    <dsp:sp modelId="{BE892043-058F-498D-9FA1-DA95191EC16B}">
      <dsp:nvSpPr>
        <dsp:cNvPr id="10" name="弧形 9"/>
        <dsp:cNvSpPr/>
      </dsp:nvSpPr>
      <dsp:spPr bwMode="white">
        <a:xfrm>
          <a:off x="1601407" y="320997"/>
          <a:ext cx="4925185" cy="4925185"/>
        </a:xfrm>
        <a:prstGeom prst="arc">
          <a:avLst>
            <a:gd name="adj1" fmla="val 2561348"/>
            <a:gd name="adj2" fmla="val 3211731"/>
          </a:avLst>
        </a:prstGeom>
        <a:ln>
          <a:tailEnd type="arrow" w="lg" len="med"/>
        </a:ln>
      </dsp:spPr>
      <dsp:style>
        <a:lnRef idx="1">
          <a:schemeClr val="accent3">
            <a:hueOff val="787500"/>
            <a:satOff val="-881"/>
            <a:lumOff val="-1911"/>
            <a:alpha val="100000"/>
          </a:schemeClr>
        </a:lnRef>
        <a:fillRef idx="0">
          <a:scrgbClr r="0" g="0" b="0"/>
        </a:fillRef>
        <a:effectRef idx="0">
          <a:scrgbClr r="0" g="0" b="0"/>
        </a:effectRef>
        <a:fontRef idx="minor"/>
      </dsp:style>
      <dsp:txXfrm>
        <a:off x="1601407" y="320997"/>
        <a:ext cx="4925185" cy="4925185"/>
      </dsp:txXfrm>
    </dsp:sp>
    <dsp:sp modelId="{2733FDBA-8886-4302-89AA-6B36D7D7902F}">
      <dsp:nvSpPr>
        <dsp:cNvPr id="11" name="圆角矩形 10"/>
        <dsp:cNvSpPr/>
      </dsp:nvSpPr>
      <dsp:spPr bwMode="white">
        <a:xfrm>
          <a:off x="4412414" y="4776673"/>
          <a:ext cx="987684" cy="641994"/>
        </a:xfrm>
        <a:prstGeom prst="roundRect">
          <a:avLst/>
        </a:prstGeom>
      </dsp:spPr>
      <dsp:style>
        <a:lnRef idx="2">
          <a:schemeClr val="lt1"/>
        </a:lnRef>
        <a:fillRef idx="1">
          <a:schemeClr val="accent3">
            <a:hueOff val="1050000"/>
            <a:satOff val="-1175"/>
            <a:lumOff val="-2548"/>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丁克家庭</a:t>
          </a:r>
          <a:endParaRPr lang="zh-CN" altLang="en-US" sz="2000" b="1" dirty="0">
            <a:latin typeface="黑体" panose="02010609060101010101" charset="-122"/>
            <a:ea typeface="黑体" panose="02010609060101010101" charset="-122"/>
          </a:endParaRPr>
        </a:p>
      </dsp:txBody>
      <dsp:txXfrm>
        <a:off x="4412414" y="4776673"/>
        <a:ext cx="987684" cy="641994"/>
      </dsp:txXfrm>
    </dsp:sp>
    <dsp:sp modelId="{C23B565D-777C-42C6-BE97-A25D1C8F8D44}">
      <dsp:nvSpPr>
        <dsp:cNvPr id="12" name="弧形 11"/>
        <dsp:cNvSpPr/>
      </dsp:nvSpPr>
      <dsp:spPr bwMode="white">
        <a:xfrm>
          <a:off x="1601407" y="320997"/>
          <a:ext cx="4925185" cy="4925185"/>
        </a:xfrm>
        <a:prstGeom prst="arc">
          <a:avLst>
            <a:gd name="adj1" fmla="val 5107188"/>
            <a:gd name="adj2" fmla="val 5692811"/>
          </a:avLst>
        </a:prstGeom>
        <a:ln>
          <a:tailEnd type="arrow" w="lg" len="med"/>
        </a:ln>
      </dsp:spPr>
      <dsp:style>
        <a:lnRef idx="1">
          <a:schemeClr val="accent3">
            <a:hueOff val="1050000"/>
            <a:satOff val="-1175"/>
            <a:lumOff val="-2548"/>
            <a:alpha val="100000"/>
          </a:schemeClr>
        </a:lnRef>
        <a:fillRef idx="0">
          <a:scrgbClr r="0" g="0" b="0"/>
        </a:fillRef>
        <a:effectRef idx="0">
          <a:scrgbClr r="0" g="0" b="0"/>
        </a:effectRef>
        <a:fontRef idx="minor"/>
      </dsp:style>
      <dsp:txXfrm>
        <a:off x="1601407" y="320997"/>
        <a:ext cx="4925185" cy="4925185"/>
      </dsp:txXfrm>
    </dsp:sp>
    <dsp:sp modelId="{7DD13DEF-A6E7-43F1-96E2-D93866FEA8D0}">
      <dsp:nvSpPr>
        <dsp:cNvPr id="13" name="圆角矩形 12"/>
        <dsp:cNvSpPr/>
      </dsp:nvSpPr>
      <dsp:spPr bwMode="white">
        <a:xfrm>
          <a:off x="2727902" y="4776673"/>
          <a:ext cx="987684" cy="641994"/>
        </a:xfrm>
        <a:prstGeom prst="roundRect">
          <a:avLst/>
        </a:prstGeom>
      </dsp:spPr>
      <dsp:style>
        <a:lnRef idx="2">
          <a:schemeClr val="lt1"/>
        </a:lnRef>
        <a:fillRef idx="1">
          <a:schemeClr val="accent3">
            <a:hueOff val="1312500"/>
            <a:satOff val="-1470"/>
            <a:lumOff val="-3185"/>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失独家庭</a:t>
          </a:r>
          <a:endParaRPr lang="zh-CN" altLang="en-US" sz="2000" b="1" dirty="0">
            <a:latin typeface="黑体" panose="02010609060101010101" charset="-122"/>
            <a:ea typeface="黑体" panose="02010609060101010101" charset="-122"/>
          </a:endParaRPr>
        </a:p>
      </dsp:txBody>
      <dsp:txXfrm>
        <a:off x="2727902" y="4776673"/>
        <a:ext cx="987684" cy="641994"/>
      </dsp:txXfrm>
    </dsp:sp>
    <dsp:sp modelId="{EF73124F-0FAC-4FF5-AAD8-D2F4C68566DA}">
      <dsp:nvSpPr>
        <dsp:cNvPr id="14" name="弧形 13"/>
        <dsp:cNvSpPr/>
      </dsp:nvSpPr>
      <dsp:spPr bwMode="white">
        <a:xfrm>
          <a:off x="1601407" y="320997"/>
          <a:ext cx="4925185" cy="4925185"/>
        </a:xfrm>
        <a:prstGeom prst="arc">
          <a:avLst>
            <a:gd name="adj1" fmla="val 7588268"/>
            <a:gd name="adj2" fmla="val 8238651"/>
          </a:avLst>
        </a:prstGeom>
        <a:ln>
          <a:tailEnd type="arrow" w="lg" len="med"/>
        </a:ln>
      </dsp:spPr>
      <dsp:style>
        <a:lnRef idx="1">
          <a:schemeClr val="accent3">
            <a:hueOff val="1312500"/>
            <a:satOff val="-1470"/>
            <a:lumOff val="-3185"/>
            <a:alpha val="100000"/>
          </a:schemeClr>
        </a:lnRef>
        <a:fillRef idx="0">
          <a:scrgbClr r="0" g="0" b="0"/>
        </a:fillRef>
        <a:effectRef idx="0">
          <a:scrgbClr r="0" g="0" b="0"/>
        </a:effectRef>
        <a:fontRef idx="minor"/>
      </dsp:style>
      <dsp:txXfrm>
        <a:off x="1601407" y="320997"/>
        <a:ext cx="4925185" cy="4925185"/>
      </dsp:txXfrm>
    </dsp:sp>
    <dsp:sp modelId="{9BF4E04D-119D-4DEC-910B-7E538F5D9DDD}">
      <dsp:nvSpPr>
        <dsp:cNvPr id="15" name="圆角矩形 14"/>
        <dsp:cNvSpPr/>
      </dsp:nvSpPr>
      <dsp:spPr bwMode="white">
        <a:xfrm>
          <a:off x="1437490" y="3693889"/>
          <a:ext cx="987684" cy="641994"/>
        </a:xfrm>
        <a:prstGeom prst="roundRect">
          <a:avLst/>
        </a:prstGeom>
      </dsp:spPr>
      <dsp:style>
        <a:lnRef idx="2">
          <a:schemeClr val="lt1"/>
        </a:lnRef>
        <a:fillRef idx="1">
          <a:schemeClr val="accent3">
            <a:hueOff val="1575000"/>
            <a:satOff val="-1764"/>
            <a:lumOff val="-3823"/>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多元性别家庭</a:t>
          </a:r>
          <a:endParaRPr lang="zh-CN" altLang="en-US" sz="2000" b="1" dirty="0">
            <a:latin typeface="黑体" panose="02010609060101010101" charset="-122"/>
            <a:ea typeface="黑体" panose="02010609060101010101" charset="-122"/>
          </a:endParaRPr>
        </a:p>
      </dsp:txBody>
      <dsp:txXfrm>
        <a:off x="1437490" y="3693889"/>
        <a:ext cx="987684" cy="641994"/>
      </dsp:txXfrm>
    </dsp:sp>
    <dsp:sp modelId="{46AEF38B-567C-49A0-A7EB-B944F7ED0276}">
      <dsp:nvSpPr>
        <dsp:cNvPr id="16" name="弧形 15"/>
        <dsp:cNvSpPr/>
      </dsp:nvSpPr>
      <dsp:spPr bwMode="white">
        <a:xfrm>
          <a:off x="1601407" y="320997"/>
          <a:ext cx="4925185" cy="4925185"/>
        </a:xfrm>
        <a:prstGeom prst="arc">
          <a:avLst>
            <a:gd name="adj1" fmla="val 9788463"/>
            <a:gd name="adj2" fmla="val 10658788"/>
          </a:avLst>
        </a:prstGeom>
        <a:ln>
          <a:tailEnd type="arrow" w="lg" len="med"/>
        </a:ln>
      </dsp:spPr>
      <dsp:style>
        <a:lnRef idx="1">
          <a:schemeClr val="accent3">
            <a:hueOff val="1575000"/>
            <a:satOff val="-1764"/>
            <a:lumOff val="-3823"/>
            <a:alpha val="100000"/>
          </a:schemeClr>
        </a:lnRef>
        <a:fillRef idx="0">
          <a:scrgbClr r="0" g="0" b="0"/>
        </a:fillRef>
        <a:effectRef idx="0">
          <a:scrgbClr r="0" g="0" b="0"/>
        </a:effectRef>
        <a:fontRef idx="minor"/>
      </dsp:style>
      <dsp:txXfrm>
        <a:off x="1601407" y="320997"/>
        <a:ext cx="4925185" cy="4925185"/>
      </dsp:txXfrm>
    </dsp:sp>
    <dsp:sp modelId="{C9F9D9A5-4D12-45B4-979D-12EF51FA3C99}">
      <dsp:nvSpPr>
        <dsp:cNvPr id="17" name="圆角矩形 16"/>
        <dsp:cNvSpPr/>
      </dsp:nvSpPr>
      <dsp:spPr bwMode="white">
        <a:xfrm>
          <a:off x="1144978" y="2034968"/>
          <a:ext cx="987684" cy="641994"/>
        </a:xfrm>
        <a:prstGeom prst="roundRect">
          <a:avLst/>
        </a:prstGeom>
      </dsp:spPr>
      <dsp:style>
        <a:lnRef idx="2">
          <a:schemeClr val="lt1"/>
        </a:lnRef>
        <a:fillRef idx="1">
          <a:schemeClr val="accent3">
            <a:hueOff val="1837500"/>
            <a:satOff val="-2058"/>
            <a:lumOff val="-4460"/>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留守家庭</a:t>
          </a:r>
          <a:endParaRPr lang="zh-CN" altLang="en-US" sz="2000" b="1" dirty="0">
            <a:latin typeface="黑体" panose="02010609060101010101" charset="-122"/>
            <a:ea typeface="黑体" panose="02010609060101010101" charset="-122"/>
          </a:endParaRPr>
        </a:p>
      </dsp:txBody>
      <dsp:txXfrm>
        <a:off x="1144978" y="2034968"/>
        <a:ext cx="987684" cy="641994"/>
      </dsp:txXfrm>
    </dsp:sp>
    <dsp:sp modelId="{62BF3330-E6D0-4764-B24D-93D43554C0BB}">
      <dsp:nvSpPr>
        <dsp:cNvPr id="18" name="弧形 17"/>
        <dsp:cNvSpPr/>
      </dsp:nvSpPr>
      <dsp:spPr bwMode="white">
        <a:xfrm>
          <a:off x="1601407" y="320997"/>
          <a:ext cx="4925185" cy="4925185"/>
        </a:xfrm>
        <a:prstGeom prst="arc">
          <a:avLst>
            <a:gd name="adj1" fmla="val 12123155"/>
            <a:gd name="adj2" fmla="val 12907009"/>
          </a:avLst>
        </a:prstGeom>
        <a:ln>
          <a:tailEnd type="arrow" w="lg" len="med"/>
        </a:ln>
      </dsp:spPr>
      <dsp:style>
        <a:lnRef idx="1">
          <a:schemeClr val="accent3">
            <a:hueOff val="1837500"/>
            <a:satOff val="-2058"/>
            <a:lumOff val="-4460"/>
            <a:alpha val="100000"/>
          </a:schemeClr>
        </a:lnRef>
        <a:fillRef idx="0">
          <a:scrgbClr r="0" g="0" b="0"/>
        </a:fillRef>
        <a:effectRef idx="0">
          <a:scrgbClr r="0" g="0" b="0"/>
        </a:effectRef>
        <a:fontRef idx="minor"/>
      </dsp:style>
      <dsp:txXfrm>
        <a:off x="1601407" y="320997"/>
        <a:ext cx="4925185" cy="4925185"/>
      </dsp:txXfrm>
    </dsp:sp>
    <dsp:sp modelId="{C75D0F32-6212-433B-8629-543ABC9ECD13}">
      <dsp:nvSpPr>
        <dsp:cNvPr id="19" name="圆角矩形 18"/>
        <dsp:cNvSpPr/>
      </dsp:nvSpPr>
      <dsp:spPr bwMode="white">
        <a:xfrm>
          <a:off x="1987234" y="576137"/>
          <a:ext cx="987684" cy="641994"/>
        </a:xfrm>
        <a:prstGeom prst="roundRect">
          <a:avLst/>
        </a:prstGeom>
      </dsp:spPr>
      <dsp:style>
        <a:lnRef idx="2">
          <a:schemeClr val="lt1"/>
        </a:lnRef>
        <a:fillRef idx="1">
          <a:schemeClr val="accent3">
            <a:hueOff val="2100000"/>
            <a:satOff val="-2352"/>
            <a:lumOff val="-5097"/>
            <a:alpha val="100000"/>
          </a:schemeClr>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黑体" panose="02010609060101010101" charset="-122"/>
              <a:ea typeface="黑体" panose="02010609060101010101" charset="-122"/>
            </a:rPr>
            <a:t>流动家庭</a:t>
          </a:r>
          <a:endParaRPr lang="zh-CN" altLang="en-US" sz="2000" b="1" dirty="0">
            <a:latin typeface="黑体" panose="02010609060101010101" charset="-122"/>
            <a:ea typeface="黑体" panose="02010609060101010101" charset="-122"/>
          </a:endParaRPr>
        </a:p>
      </dsp:txBody>
      <dsp:txXfrm>
        <a:off x="1987234" y="576137"/>
        <a:ext cx="987684" cy="641994"/>
      </dsp:txXfrm>
    </dsp:sp>
    <dsp:sp modelId="{46E8F291-CEA5-4F4D-AD4D-C923432F13EF}">
      <dsp:nvSpPr>
        <dsp:cNvPr id="20" name="弧形 19"/>
        <dsp:cNvSpPr/>
      </dsp:nvSpPr>
      <dsp:spPr bwMode="white">
        <a:xfrm>
          <a:off x="1601407" y="320997"/>
          <a:ext cx="4925185" cy="4925185"/>
        </a:xfrm>
        <a:prstGeom prst="arc">
          <a:avLst>
            <a:gd name="adj1" fmla="val 14798204"/>
            <a:gd name="adj2" fmla="val 15328973"/>
          </a:avLst>
        </a:prstGeom>
        <a:ln>
          <a:tailEnd type="arrow" w="lg" len="med"/>
        </a:ln>
      </dsp:spPr>
      <dsp:style>
        <a:lnRef idx="1">
          <a:schemeClr val="accent3">
            <a:hueOff val="2100000"/>
            <a:satOff val="-2352"/>
            <a:lumOff val="-5097"/>
            <a:alpha val="100000"/>
          </a:schemeClr>
        </a:lnRef>
        <a:fillRef idx="0">
          <a:scrgbClr r="0" g="0" b="0"/>
        </a:fillRef>
        <a:effectRef idx="0">
          <a:scrgbClr r="0" g="0" b="0"/>
        </a:effectRef>
        <a:fontRef idx="minor"/>
      </dsp:style>
      <dsp:txXfrm>
        <a:off x="1601407" y="320997"/>
        <a:ext cx="4925185" cy="49251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12915" cy="4386580"/>
        <a:chOff x="0" y="0"/>
        <a:chExt cx="6812915" cy="4386580"/>
      </a:xfrm>
    </dsp:grpSpPr>
    <dsp:sp modelId="{DDF740D2-A94F-4A0D-8973-0B85149088F2}">
      <dsp:nvSpPr>
        <dsp:cNvPr id="3" name="椭圆 2"/>
        <dsp:cNvSpPr/>
      </dsp:nvSpPr>
      <dsp:spPr bwMode="white">
        <a:xfrm>
          <a:off x="2836451" y="1707849"/>
          <a:ext cx="1140012" cy="1140012"/>
        </a:xfrm>
        <a:prstGeom prst="ellipse">
          <a:avLst/>
        </a:prstGeom>
        <a:sp3d prstMaterial="plastic">
          <a:bevelT w="127000" h="25400" prst="relaxedInset"/>
        </a:sp3d>
      </dsp:spPr>
      <dsp:style>
        <a:lnRef idx="0">
          <a:schemeClr val="lt1"/>
        </a:lnRef>
        <a:fillRef idx="3">
          <a:schemeClr val="accent4"/>
        </a:fillRef>
        <a:effectRef idx="2">
          <a:scrgbClr r="0" g="0" b="0"/>
        </a:effectRef>
        <a:fontRef idx="minor">
          <a:schemeClr val="lt1"/>
        </a:fontRef>
      </dsp:style>
      <dsp:txBody>
        <a:bodyPr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育儿基础知识</a:t>
          </a:r>
        </a:p>
      </dsp:txBody>
      <dsp:txXfrm>
        <a:off x="2836451" y="1707849"/>
        <a:ext cx="1140012" cy="1140012"/>
      </dsp:txXfrm>
    </dsp:sp>
    <dsp:sp modelId="{F064542B-F8C0-4AA4-AB17-56E7BA388B7A}">
      <dsp:nvSpPr>
        <dsp:cNvPr id="4" name="右箭头 3"/>
        <dsp:cNvSpPr/>
      </dsp:nvSpPr>
      <dsp:spPr bwMode="white">
        <a:xfrm rot="16199999">
          <a:off x="3255981" y="1230129"/>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0"/>
            <a:satOff val="0"/>
            <a:lumOff val="0"/>
            <a:alpha val="100000"/>
          </a:schemeClr>
        </a:fillRef>
        <a:effectRef idx="2">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6199999">
        <a:off x="3255981" y="1230129"/>
        <a:ext cx="300954" cy="387604"/>
      </dsp:txXfrm>
    </dsp:sp>
    <dsp:sp modelId="{E8C31077-A931-4DBA-B67C-F00C1CD53374}">
      <dsp:nvSpPr>
        <dsp:cNvPr id="5" name="椭圆 4"/>
        <dsp:cNvSpPr/>
      </dsp:nvSpPr>
      <dsp:spPr bwMode="white">
        <a:xfrm>
          <a:off x="2836451" y="0"/>
          <a:ext cx="1140012" cy="1140012"/>
        </a:xfrm>
        <a:prstGeom prst="ellipse">
          <a:avLst/>
        </a:prstGeom>
        <a:sp3d prstMaterial="plastic">
          <a:bevelT w="127000" h="25400" prst="relaxedInset"/>
        </a:sp3d>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世界各国的儿童</a:t>
          </a:r>
        </a:p>
      </dsp:txBody>
      <dsp:txXfrm>
        <a:off x="2836451" y="0"/>
        <a:ext cx="1140012" cy="1140012"/>
      </dsp:txXfrm>
    </dsp:sp>
    <dsp:sp modelId="{8BD01C84-E5D5-4D31-9A6D-BEA00C5B87D5}">
      <dsp:nvSpPr>
        <dsp:cNvPr id="6" name="右箭头 5"/>
        <dsp:cNvSpPr/>
      </dsp:nvSpPr>
      <dsp:spPr bwMode="white">
        <a:xfrm rot="-2314285">
          <a:off x="3923606" y="1551640"/>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120000"/>
            <a:satOff val="2810"/>
            <a:lumOff val="196"/>
            <a:alpha val="100000"/>
          </a:schemeClr>
        </a:fillRef>
        <a:effectRef idx="2">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2314285">
        <a:off x="3923606" y="1551640"/>
        <a:ext cx="300954" cy="387604"/>
      </dsp:txXfrm>
    </dsp:sp>
    <dsp:sp modelId="{7C27ABAB-E467-4548-B3E1-4A66E0AEDAA4}">
      <dsp:nvSpPr>
        <dsp:cNvPr id="7" name="椭圆 6"/>
        <dsp:cNvSpPr/>
      </dsp:nvSpPr>
      <dsp:spPr bwMode="white">
        <a:xfrm>
          <a:off x="4171702" y="643023"/>
          <a:ext cx="1140012" cy="1140012"/>
        </a:xfrm>
        <a:prstGeom prst="ellipse">
          <a:avLst/>
        </a:prstGeom>
        <a:sp3d prstMaterial="plastic">
          <a:bevelT w="127000" h="25400" prst="relaxedInset"/>
        </a:sp3d>
      </dsp:spPr>
      <dsp:style>
        <a:lnRef idx="0">
          <a:schemeClr val="lt1"/>
        </a:lnRef>
        <a:fillRef idx="3">
          <a:schemeClr val="accent5">
            <a:hueOff val="120000"/>
            <a:satOff val="2810"/>
            <a:lumOff val="196"/>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生命的诞生</a:t>
          </a:r>
        </a:p>
      </dsp:txBody>
      <dsp:txXfrm>
        <a:off x="4171702" y="643023"/>
        <a:ext cx="1140012" cy="1140012"/>
      </dsp:txXfrm>
    </dsp:sp>
    <dsp:sp modelId="{0556F4F1-2D3F-43EB-AC16-E985E8D6F9DE}">
      <dsp:nvSpPr>
        <dsp:cNvPr id="8" name="右箭头 7"/>
        <dsp:cNvSpPr/>
      </dsp:nvSpPr>
      <dsp:spPr bwMode="white">
        <a:xfrm rot="771428">
          <a:off x="4088496" y="2274069"/>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240000"/>
            <a:satOff val="5621"/>
            <a:lumOff val="392"/>
            <a:alpha val="100000"/>
          </a:schemeClr>
        </a:fillRef>
        <a:effectRef idx="2">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771428">
        <a:off x="4088496" y="2274069"/>
        <a:ext cx="300954" cy="387604"/>
      </dsp:txXfrm>
    </dsp:sp>
    <dsp:sp modelId="{1B35ADA3-B581-46B4-B91E-2FC2B1E52BC1}">
      <dsp:nvSpPr>
        <dsp:cNvPr id="9" name="椭圆 8"/>
        <dsp:cNvSpPr/>
      </dsp:nvSpPr>
      <dsp:spPr bwMode="white">
        <a:xfrm>
          <a:off x="4501481" y="2087881"/>
          <a:ext cx="1140012" cy="1140012"/>
        </a:xfrm>
        <a:prstGeom prst="ellipse">
          <a:avLst/>
        </a:prstGeom>
        <a:sp3d prstMaterial="plastic">
          <a:bevelT w="127000" h="25400" prst="relaxedInset"/>
        </a:sp3d>
      </dsp:spPr>
      <dsp:style>
        <a:lnRef idx="0">
          <a:schemeClr val="lt1"/>
        </a:lnRef>
        <a:fillRef idx="3">
          <a:schemeClr val="accent5">
            <a:hueOff val="240000"/>
            <a:satOff val="5621"/>
            <a:lumOff val="392"/>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生活习惯的形成与保育</a:t>
          </a:r>
        </a:p>
      </dsp:txBody>
      <dsp:txXfrm>
        <a:off x="4501481" y="2087881"/>
        <a:ext cx="1140012" cy="1140012"/>
      </dsp:txXfrm>
    </dsp:sp>
    <dsp:sp modelId="{6FF10878-DA18-4A37-A443-8D0201367DAF}">
      <dsp:nvSpPr>
        <dsp:cNvPr id="10" name="右箭头 9"/>
        <dsp:cNvSpPr/>
      </dsp:nvSpPr>
      <dsp:spPr bwMode="white">
        <a:xfrm rot="3857142">
          <a:off x="3626485" y="2853412"/>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360000"/>
            <a:satOff val="8431"/>
            <a:lumOff val="588"/>
            <a:alpha val="100000"/>
          </a:schemeClr>
        </a:fillRef>
        <a:effectRef idx="2">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3857142">
        <a:off x="3626485" y="2853412"/>
        <a:ext cx="300954" cy="387604"/>
      </dsp:txXfrm>
    </dsp:sp>
    <dsp:sp modelId="{32A816F6-281D-4637-A9BB-15086A6099BE}">
      <dsp:nvSpPr>
        <dsp:cNvPr id="11" name="椭圆 10"/>
        <dsp:cNvSpPr/>
      </dsp:nvSpPr>
      <dsp:spPr bwMode="white">
        <a:xfrm>
          <a:off x="3577459" y="3246568"/>
          <a:ext cx="1140012" cy="1140012"/>
        </a:xfrm>
        <a:prstGeom prst="ellipse">
          <a:avLst/>
        </a:prstGeom>
        <a:sp3d prstMaterial="plastic">
          <a:bevelT w="127000" h="25400" prst="relaxedInset"/>
        </a:sp3d>
      </dsp:spPr>
      <dsp:style>
        <a:lnRef idx="0">
          <a:schemeClr val="lt1"/>
        </a:lnRef>
        <a:fillRef idx="3">
          <a:schemeClr val="accent5">
            <a:hueOff val="360000"/>
            <a:satOff val="8431"/>
            <a:lumOff val="588"/>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儿童的福祉</a:t>
          </a:r>
        </a:p>
      </dsp:txBody>
      <dsp:txXfrm>
        <a:off x="3577459" y="3246568"/>
        <a:ext cx="1140012" cy="1140012"/>
      </dsp:txXfrm>
    </dsp:sp>
    <dsp:sp modelId="{810AC0D3-F229-4886-904A-5928F4B496E8}">
      <dsp:nvSpPr>
        <dsp:cNvPr id="12" name="右箭头 11"/>
        <dsp:cNvSpPr/>
      </dsp:nvSpPr>
      <dsp:spPr bwMode="white">
        <a:xfrm rot="6942857">
          <a:off x="2885477" y="2853412"/>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480000"/>
            <a:satOff val="11242"/>
            <a:lumOff val="784"/>
            <a:alpha val="100000"/>
          </a:schemeClr>
        </a:fillRef>
        <a:effectRef idx="2">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6942857">
        <a:off x="2885477" y="2853412"/>
        <a:ext cx="300954" cy="387604"/>
      </dsp:txXfrm>
    </dsp:sp>
    <dsp:sp modelId="{C8077ECE-CAE2-4988-A870-2AC2F2D17AFD}">
      <dsp:nvSpPr>
        <dsp:cNvPr id="13" name="椭圆 12"/>
        <dsp:cNvSpPr/>
      </dsp:nvSpPr>
      <dsp:spPr bwMode="white">
        <a:xfrm>
          <a:off x="2095443" y="3246568"/>
          <a:ext cx="1140012" cy="1140012"/>
        </a:xfrm>
        <a:prstGeom prst="ellipse">
          <a:avLst/>
        </a:prstGeom>
        <a:sp3d prstMaterial="plastic">
          <a:bevelT w="127000" h="25400" prst="relaxedInset"/>
        </a:sp3d>
      </dsp:spPr>
      <dsp:style>
        <a:lnRef idx="0">
          <a:schemeClr val="lt1"/>
        </a:lnRef>
        <a:fillRef idx="3">
          <a:schemeClr val="accent5">
            <a:hueOff val="480000"/>
            <a:satOff val="11242"/>
            <a:lumOff val="784"/>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儿童人权、障碍儿童的保护</a:t>
          </a:r>
        </a:p>
      </dsp:txBody>
      <dsp:txXfrm>
        <a:off x="2095443" y="3246568"/>
        <a:ext cx="1140012" cy="1140012"/>
      </dsp:txXfrm>
    </dsp:sp>
    <dsp:sp modelId="{189F734F-A2C7-48F1-87B6-2ECD15728AAC}">
      <dsp:nvSpPr>
        <dsp:cNvPr id="14" name="右箭头 13"/>
        <dsp:cNvSpPr/>
      </dsp:nvSpPr>
      <dsp:spPr bwMode="white">
        <a:xfrm rot="10028571">
          <a:off x="2423466" y="2274069"/>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600000"/>
            <a:satOff val="14052"/>
            <a:lumOff val="980"/>
            <a:alpha val="100000"/>
          </a:schemeClr>
        </a:fillRef>
        <a:effectRef idx="2">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028571">
        <a:off x="2423466" y="2274069"/>
        <a:ext cx="300954" cy="387604"/>
      </dsp:txXfrm>
    </dsp:sp>
    <dsp:sp modelId="{94506CCB-3CBC-48B4-BFBB-C5764268546A}">
      <dsp:nvSpPr>
        <dsp:cNvPr id="15" name="椭圆 14"/>
        <dsp:cNvSpPr/>
      </dsp:nvSpPr>
      <dsp:spPr bwMode="white">
        <a:xfrm>
          <a:off x="1171422" y="2087881"/>
          <a:ext cx="1140012" cy="1140012"/>
        </a:xfrm>
        <a:prstGeom prst="ellipse">
          <a:avLst/>
        </a:prstGeom>
        <a:sp3d prstMaterial="plastic">
          <a:bevelT w="127000" h="25400" prst="relaxedInset"/>
        </a:sp3d>
      </dsp:spPr>
      <dsp:style>
        <a:lnRef idx="0">
          <a:schemeClr val="lt1"/>
        </a:lnRef>
        <a:fillRef idx="3">
          <a:schemeClr val="accent5">
            <a:hueOff val="600000"/>
            <a:satOff val="14052"/>
            <a:lumOff val="980"/>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幼儿园的生活</a:t>
          </a:r>
        </a:p>
      </dsp:txBody>
      <dsp:txXfrm>
        <a:off x="1171422" y="2087881"/>
        <a:ext cx="1140012" cy="1140012"/>
      </dsp:txXfrm>
    </dsp:sp>
    <dsp:sp modelId="{3E98E8E2-3F3F-405A-A976-3C8B4A6BD935}">
      <dsp:nvSpPr>
        <dsp:cNvPr id="16" name="右箭头 15"/>
        <dsp:cNvSpPr/>
      </dsp:nvSpPr>
      <dsp:spPr bwMode="white">
        <a:xfrm rot="13114285">
          <a:off x="2588356" y="1551640"/>
          <a:ext cx="300954" cy="387604"/>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5">
            <a:hueOff val="720000"/>
            <a:satOff val="16863"/>
            <a:lumOff val="1176"/>
            <a:alpha val="100000"/>
          </a:schemeClr>
        </a:fillRef>
        <a:effectRef idx="2">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3114285">
        <a:off x="2588356" y="1551640"/>
        <a:ext cx="300954" cy="387604"/>
      </dsp:txXfrm>
    </dsp:sp>
    <dsp:sp modelId="{BFA11AC7-E4FE-4B1A-8F94-A60634996A42}">
      <dsp:nvSpPr>
        <dsp:cNvPr id="17" name="椭圆 16"/>
        <dsp:cNvSpPr/>
      </dsp:nvSpPr>
      <dsp:spPr bwMode="white">
        <a:xfrm>
          <a:off x="1501201" y="643023"/>
          <a:ext cx="1140012" cy="1140012"/>
        </a:xfrm>
        <a:prstGeom prst="ellipse">
          <a:avLst/>
        </a:prstGeom>
        <a:sp3d prstMaterial="plastic">
          <a:bevelT w="127000" h="25400" prst="relaxedInset"/>
        </a:sp3d>
      </dsp:spPr>
      <dsp:style>
        <a:lnRef idx="0">
          <a:schemeClr val="lt1"/>
        </a:lnRef>
        <a:fillRef idx="3">
          <a:schemeClr val="accent5">
            <a:hueOff val="720000"/>
            <a:satOff val="16863"/>
            <a:lumOff val="1176"/>
            <a:alpha val="100000"/>
          </a:schemeClr>
        </a:fillRef>
        <a:effectRef idx="2">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儿童健康与安全</a:t>
          </a:r>
        </a:p>
      </dsp:txBody>
      <dsp:txXfrm>
        <a:off x="1501201" y="643023"/>
        <a:ext cx="1140012" cy="1140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34380" cy="4005580"/>
        <a:chOff x="0" y="0"/>
        <a:chExt cx="5834380" cy="4005580"/>
      </a:xfrm>
    </dsp:grpSpPr>
    <dsp:sp modelId="{8644E73E-77DB-43BB-8EFE-CCBA9A3FCC38}">
      <dsp:nvSpPr>
        <dsp:cNvPr id="3" name="椭圆 2"/>
        <dsp:cNvSpPr/>
      </dsp:nvSpPr>
      <dsp:spPr bwMode="white">
        <a:xfrm>
          <a:off x="2121999" y="1232222"/>
          <a:ext cx="1590382" cy="1541136"/>
        </a:xfrm>
        <a:prstGeom prst="ellipse">
          <a:avLst/>
        </a:prstGeom>
      </dsp:spPr>
      <dsp:style>
        <a:lnRef idx="3">
          <a:schemeClr val="lt1"/>
        </a:lnRef>
        <a:fillRef idx="1">
          <a:schemeClr val="accent1"/>
        </a:fillRef>
        <a:effectRef idx="1">
          <a:scrgbClr r="0" g="0" b="0"/>
        </a:effectRef>
        <a:fontRef idx="minor">
          <a:schemeClr val="lt1"/>
        </a:fontRef>
      </dsp:style>
      <dsp:txBody>
        <a:bodyPr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高龄老人的护理</a:t>
          </a:r>
        </a:p>
      </dsp:txBody>
      <dsp:txXfrm>
        <a:off x="2121999" y="1232222"/>
        <a:ext cx="1590382" cy="1541136"/>
      </dsp:txXfrm>
    </dsp:sp>
    <dsp:sp modelId="{BF1C2582-1686-46A4-8B96-974775ACC335}">
      <dsp:nvSpPr>
        <dsp:cNvPr id="4" name="任意多边形 3"/>
        <dsp:cNvSpPr/>
      </dsp:nvSpPr>
      <dsp:spPr bwMode="white">
        <a:xfrm>
          <a:off x="2857410" y="1155278"/>
          <a:ext cx="119561" cy="34327"/>
        </a:xfrm>
        <a:custGeom>
          <a:avLst/>
          <a:gdLst/>
          <a:ahLst/>
          <a:cxnLst/>
          <a:pathLst>
            <a:path w="188" h="54">
              <a:moveTo>
                <a:pt x="94" y="121"/>
              </a:moveTo>
              <a:lnTo>
                <a:pt x="94" y="-67"/>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57410" y="1155278"/>
        <a:ext cx="119561" cy="34327"/>
      </dsp:txXfrm>
    </dsp:sp>
    <dsp:sp modelId="{44141193-EB54-462F-A55F-DEB64C86C57E}">
      <dsp:nvSpPr>
        <dsp:cNvPr id="5" name="椭圆 4"/>
        <dsp:cNvSpPr/>
      </dsp:nvSpPr>
      <dsp:spPr bwMode="white">
        <a:xfrm>
          <a:off x="2360859" y="0"/>
          <a:ext cx="1112661" cy="1112661"/>
        </a:xfrm>
        <a:prstGeom prst="ellipse">
          <a:avLst/>
        </a:prstGeom>
      </dsp:spPr>
      <dsp:style>
        <a:lnRef idx="3">
          <a:schemeClr val="lt1"/>
        </a:lnRef>
        <a:fillRef idx="1">
          <a:schemeClr val="accent2"/>
        </a:fillRef>
        <a:effectRef idx="1">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老年人的社会</a:t>
          </a:r>
        </a:p>
      </dsp:txBody>
      <dsp:txXfrm>
        <a:off x="2360859" y="0"/>
        <a:ext cx="1112661" cy="1112661"/>
      </dsp:txXfrm>
    </dsp:sp>
    <dsp:sp modelId="{1356E45D-4147-4107-B1C9-7F3D5AD0A01D}">
      <dsp:nvSpPr>
        <dsp:cNvPr id="6" name="任意多边形 5"/>
        <dsp:cNvSpPr/>
      </dsp:nvSpPr>
      <dsp:spPr bwMode="white">
        <a:xfrm>
          <a:off x="3712381" y="1985626"/>
          <a:ext cx="94938" cy="34327"/>
        </a:xfrm>
        <a:custGeom>
          <a:avLst/>
          <a:gdLst/>
          <a:ahLst/>
          <a:cxnLst/>
          <a:pathLst>
            <a:path w="150" h="54">
              <a:moveTo>
                <a:pt x="0" y="27"/>
              </a:moveTo>
              <a:lnTo>
                <a:pt x="150" y="27"/>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712381" y="1985626"/>
        <a:ext cx="94938" cy="34327"/>
      </dsp:txXfrm>
    </dsp:sp>
    <dsp:sp modelId="{B7912CCE-8D47-4E76-8A59-3702300C8C61}">
      <dsp:nvSpPr>
        <dsp:cNvPr id="7" name="椭圆 6"/>
        <dsp:cNvSpPr/>
      </dsp:nvSpPr>
      <dsp:spPr bwMode="white">
        <a:xfrm>
          <a:off x="3807319" y="1446459"/>
          <a:ext cx="1112661" cy="1112661"/>
        </a:xfrm>
        <a:prstGeom prst="ellipse">
          <a:avLst/>
        </a:prstGeom>
      </dsp:spPr>
      <dsp:style>
        <a:lnRef idx="3">
          <a:schemeClr val="lt1"/>
        </a:lnRef>
        <a:fillRef idx="1">
          <a:schemeClr val="accent3"/>
        </a:fillRef>
        <a:effectRef idx="1">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老年人的健康</a:t>
          </a:r>
        </a:p>
      </dsp:txBody>
      <dsp:txXfrm>
        <a:off x="3807319" y="1446459"/>
        <a:ext cx="1112661" cy="1112661"/>
      </dsp:txXfrm>
    </dsp:sp>
    <dsp:sp modelId="{F876CF51-870A-4178-BE4D-6DC4452316FA}">
      <dsp:nvSpPr>
        <dsp:cNvPr id="8" name="任意多边形 7"/>
        <dsp:cNvSpPr/>
      </dsp:nvSpPr>
      <dsp:spPr bwMode="white">
        <a:xfrm>
          <a:off x="2857410" y="2815975"/>
          <a:ext cx="119561" cy="34327"/>
        </a:xfrm>
        <a:custGeom>
          <a:avLst/>
          <a:gdLst/>
          <a:ahLst/>
          <a:cxnLst/>
          <a:pathLst>
            <a:path w="188" h="54">
              <a:moveTo>
                <a:pt x="94" y="-67"/>
              </a:moveTo>
              <a:lnTo>
                <a:pt x="94" y="121"/>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57410" y="2815975"/>
        <a:ext cx="119561" cy="34327"/>
      </dsp:txXfrm>
    </dsp:sp>
    <dsp:sp modelId="{594CC815-189B-438E-9DE2-05F806C34EEE}">
      <dsp:nvSpPr>
        <dsp:cNvPr id="9" name="椭圆 8"/>
        <dsp:cNvSpPr/>
      </dsp:nvSpPr>
      <dsp:spPr bwMode="white">
        <a:xfrm>
          <a:off x="2360859" y="2892919"/>
          <a:ext cx="1112661" cy="1112661"/>
        </a:xfrm>
        <a:prstGeom prst="ellipse">
          <a:avLst/>
        </a:prstGeom>
      </dsp:spPr>
      <dsp:style>
        <a:lnRef idx="3">
          <a:schemeClr val="lt1"/>
        </a:lnRef>
        <a:fillRef idx="1">
          <a:schemeClr val="accent4"/>
        </a:fillRef>
        <a:effectRef idx="1">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高龄期的生活</a:t>
          </a:r>
        </a:p>
      </dsp:txBody>
      <dsp:txXfrm>
        <a:off x="2360859" y="2892919"/>
        <a:ext cx="1112661" cy="1112661"/>
      </dsp:txXfrm>
    </dsp:sp>
    <dsp:sp modelId="{5F9DA693-7874-47AC-A76A-02920BFAA128}">
      <dsp:nvSpPr>
        <dsp:cNvPr id="10" name="任意多边形 9"/>
        <dsp:cNvSpPr/>
      </dsp:nvSpPr>
      <dsp:spPr bwMode="white">
        <a:xfrm>
          <a:off x="2027061" y="1985626"/>
          <a:ext cx="94938" cy="34327"/>
        </a:xfrm>
        <a:custGeom>
          <a:avLst/>
          <a:gdLst/>
          <a:ahLst/>
          <a:cxnLst/>
          <a:pathLst>
            <a:path w="150" h="54">
              <a:moveTo>
                <a:pt x="150" y="27"/>
              </a:moveTo>
              <a:lnTo>
                <a:pt x="0" y="27"/>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027061" y="1985626"/>
        <a:ext cx="94938" cy="34327"/>
      </dsp:txXfrm>
    </dsp:sp>
    <dsp:sp modelId="{ED9D31CA-4F44-4AE4-8E48-CE9E286BDA1D}">
      <dsp:nvSpPr>
        <dsp:cNvPr id="11" name="椭圆 10"/>
        <dsp:cNvSpPr/>
      </dsp:nvSpPr>
      <dsp:spPr bwMode="white">
        <a:xfrm>
          <a:off x="914400" y="1446459"/>
          <a:ext cx="1112661" cy="1112661"/>
        </a:xfrm>
        <a:prstGeom prst="ellipse">
          <a:avLst/>
        </a:prstGeom>
      </dsp:spPr>
      <dsp:style>
        <a:lnRef idx="3">
          <a:schemeClr val="lt1"/>
        </a:lnRef>
        <a:fillRef idx="1">
          <a:schemeClr val="accent5"/>
        </a:fillRef>
        <a:effectRef idx="1">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latin typeface="黑体" panose="02010609060101010101" charset="-122"/>
              <a:ea typeface="黑体" panose="02010609060101010101" charset="-122"/>
            </a:rPr>
            <a:t>老年人的福祉</a:t>
          </a:r>
        </a:p>
      </dsp:txBody>
      <dsp:txXfrm>
        <a:off x="914400" y="1446459"/>
        <a:ext cx="1112661" cy="1112661"/>
      </dsp:txXfrm>
    </dsp:sp>
  </dsp:spTree>
</dsp:drawing>
</file>

<file path=ppt/diagrams/drawing2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25906" cy="5443627"/>
        <a:chOff x="0" y="0"/>
        <a:chExt cx="9025906" cy="5443627"/>
      </a:xfrm>
    </dsp:grpSpPr>
    <dsp:sp modelId="{37BA884E-188A-430C-906F-32287043A9F9}">
      <dsp:nvSpPr>
        <dsp:cNvPr id="4" name="矩形 3"/>
        <dsp:cNvSpPr/>
      </dsp:nvSpPr>
      <dsp:spPr bwMode="white">
        <a:xfrm rot="5399999">
          <a:off x="339506" y="574877"/>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39506" y="574877"/>
        <a:ext cx="974556" cy="187711"/>
      </dsp:txXfrm>
    </dsp:sp>
    <dsp:sp modelId="{31E3BE6D-8A75-44A8-9861-C186F8C47A36}">
      <dsp:nvSpPr>
        <dsp:cNvPr id="3" name="圆角矩形 2"/>
        <dsp:cNvSpPr/>
      </dsp:nvSpPr>
      <dsp:spPr bwMode="white">
        <a:xfrm>
          <a:off x="558502" y="0"/>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最美家庭</a:t>
          </a:r>
          <a:endParaRPr lang="zh-CN" altLang="en-US" sz="1600" b="1" dirty="0">
            <a:solidFill>
              <a:schemeClr val="dk1"/>
            </a:solidFill>
            <a:latin typeface="黑体" panose="02010609060101010101" charset="-122"/>
            <a:ea typeface="黑体" panose="02010609060101010101" charset="-122"/>
          </a:endParaRPr>
        </a:p>
      </dsp:txBody>
      <dsp:txXfrm>
        <a:off x="558502" y="0"/>
        <a:ext cx="1251409" cy="750845"/>
      </dsp:txXfrm>
    </dsp:sp>
    <dsp:sp modelId="{2A2798E2-2DED-4D80-A393-0C4C10205DB7}">
      <dsp:nvSpPr>
        <dsp:cNvPr id="6" name="矩形 5"/>
        <dsp:cNvSpPr/>
      </dsp:nvSpPr>
      <dsp:spPr bwMode="white">
        <a:xfrm rot="5399999">
          <a:off x="339506" y="1513433"/>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39506" y="1513433"/>
        <a:ext cx="974556" cy="187711"/>
      </dsp:txXfrm>
    </dsp:sp>
    <dsp:sp modelId="{C8C38018-5A51-4475-9A40-EC0A56F29CB2}">
      <dsp:nvSpPr>
        <dsp:cNvPr id="5" name="圆角矩形 4"/>
        <dsp:cNvSpPr/>
      </dsp:nvSpPr>
      <dsp:spPr bwMode="white">
        <a:xfrm>
          <a:off x="558502" y="93855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平安家庭</a:t>
          </a:r>
          <a:endParaRPr lang="zh-CN" altLang="en-US" sz="1600" b="1" dirty="0">
            <a:solidFill>
              <a:schemeClr val="dk1"/>
            </a:solidFill>
            <a:latin typeface="黑体" panose="02010609060101010101" charset="-122"/>
            <a:ea typeface="黑体" panose="02010609060101010101" charset="-122"/>
          </a:endParaRPr>
        </a:p>
      </dsp:txBody>
      <dsp:txXfrm>
        <a:off x="558502" y="938556"/>
        <a:ext cx="1251409" cy="750845"/>
      </dsp:txXfrm>
    </dsp:sp>
    <dsp:sp modelId="{2C21803C-586D-4878-9805-076159D1BDB5}">
      <dsp:nvSpPr>
        <dsp:cNvPr id="8" name="矩形 7"/>
        <dsp:cNvSpPr/>
      </dsp:nvSpPr>
      <dsp:spPr bwMode="white">
        <a:xfrm rot="5399999">
          <a:off x="339506" y="2451990"/>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39506" y="2451990"/>
        <a:ext cx="974556" cy="187711"/>
      </dsp:txXfrm>
    </dsp:sp>
    <dsp:sp modelId="{8E54215C-C7BC-4517-8730-D6144B32EC52}">
      <dsp:nvSpPr>
        <dsp:cNvPr id="7" name="圆角矩形 6"/>
        <dsp:cNvSpPr/>
      </dsp:nvSpPr>
      <dsp:spPr bwMode="white">
        <a:xfrm>
          <a:off x="558502" y="1877113"/>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绿色家庭</a:t>
          </a:r>
          <a:endParaRPr lang="zh-CN" altLang="en-US" sz="1600" b="1" dirty="0">
            <a:solidFill>
              <a:schemeClr val="dk1"/>
            </a:solidFill>
            <a:latin typeface="黑体" panose="02010609060101010101" charset="-122"/>
            <a:ea typeface="黑体" panose="02010609060101010101" charset="-122"/>
          </a:endParaRPr>
        </a:p>
      </dsp:txBody>
      <dsp:txXfrm>
        <a:off x="558502" y="1877113"/>
        <a:ext cx="1251409" cy="750845"/>
      </dsp:txXfrm>
    </dsp:sp>
    <dsp:sp modelId="{BA91BD25-6E5F-484E-BEC7-3A3680774CB5}">
      <dsp:nvSpPr>
        <dsp:cNvPr id="10" name="矩形 9"/>
        <dsp:cNvSpPr/>
      </dsp:nvSpPr>
      <dsp:spPr bwMode="white">
        <a:xfrm rot="5399999">
          <a:off x="339506" y="3390546"/>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39506" y="3390546"/>
        <a:ext cx="974556" cy="187711"/>
      </dsp:txXfrm>
    </dsp:sp>
    <dsp:sp modelId="{BBDBFD98-E6EB-4ED0-9697-ACEDC8C1F9C0}">
      <dsp:nvSpPr>
        <dsp:cNvPr id="9" name="圆角矩形 8"/>
        <dsp:cNvSpPr/>
      </dsp:nvSpPr>
      <dsp:spPr bwMode="white">
        <a:xfrm>
          <a:off x="558502" y="2815669"/>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五好家庭</a:t>
          </a:r>
          <a:endParaRPr lang="zh-CN" altLang="en-US" sz="1600" b="1" dirty="0">
            <a:solidFill>
              <a:schemeClr val="dk1"/>
            </a:solidFill>
            <a:latin typeface="黑体" panose="02010609060101010101" charset="-122"/>
            <a:ea typeface="黑体" panose="02010609060101010101" charset="-122"/>
          </a:endParaRPr>
        </a:p>
      </dsp:txBody>
      <dsp:txXfrm>
        <a:off x="558502" y="2815669"/>
        <a:ext cx="1251409" cy="750845"/>
      </dsp:txXfrm>
    </dsp:sp>
    <dsp:sp modelId="{432AC3B0-6E5C-4B87-90A9-2FC91E0EDA86}">
      <dsp:nvSpPr>
        <dsp:cNvPr id="12" name="矩形 11"/>
        <dsp:cNvSpPr/>
      </dsp:nvSpPr>
      <dsp:spPr bwMode="white">
        <a:xfrm rot="5399999">
          <a:off x="339506" y="4329102"/>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39506" y="4329102"/>
        <a:ext cx="974556" cy="187711"/>
      </dsp:txXfrm>
    </dsp:sp>
    <dsp:sp modelId="{C5EF1796-4965-4520-A686-AC2896CDC4BB}">
      <dsp:nvSpPr>
        <dsp:cNvPr id="11" name="圆角矩形 10"/>
        <dsp:cNvSpPr/>
      </dsp:nvSpPr>
      <dsp:spPr bwMode="white">
        <a:xfrm>
          <a:off x="558502" y="375422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美丽庭院</a:t>
          </a:r>
          <a:endParaRPr lang="zh-CN" altLang="en-US" sz="1600" b="1" dirty="0">
            <a:solidFill>
              <a:schemeClr val="dk1"/>
            </a:solidFill>
            <a:latin typeface="黑体" panose="02010609060101010101" charset="-122"/>
            <a:ea typeface="黑体" panose="02010609060101010101" charset="-122"/>
          </a:endParaRPr>
        </a:p>
      </dsp:txBody>
      <dsp:txXfrm>
        <a:off x="558502" y="3754226"/>
        <a:ext cx="1251409" cy="750845"/>
      </dsp:txXfrm>
    </dsp:sp>
    <dsp:sp modelId="{0F888E72-7180-4C06-9850-B4A03E9634EE}">
      <dsp:nvSpPr>
        <dsp:cNvPr id="14" name="矩形 13"/>
        <dsp:cNvSpPr/>
      </dsp:nvSpPr>
      <dsp:spPr bwMode="white">
        <a:xfrm rot="74346">
          <a:off x="826589" y="4798380"/>
          <a:ext cx="1664763"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74346">
        <a:off x="826589" y="4798380"/>
        <a:ext cx="1664763" cy="187711"/>
      </dsp:txXfrm>
    </dsp:sp>
    <dsp:sp modelId="{750E59AA-0C16-4078-93EA-EA5712B807DB}">
      <dsp:nvSpPr>
        <dsp:cNvPr id="13" name="圆角矩形 12"/>
        <dsp:cNvSpPr/>
      </dsp:nvSpPr>
      <dsp:spPr bwMode="white">
        <a:xfrm>
          <a:off x="558502" y="4692782"/>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美丽乡村</a:t>
          </a:r>
          <a:endParaRPr lang="zh-CN" altLang="en-US" sz="1600" b="1" dirty="0">
            <a:solidFill>
              <a:schemeClr val="dk1"/>
            </a:solidFill>
            <a:latin typeface="黑体" panose="02010609060101010101" charset="-122"/>
            <a:ea typeface="黑体" panose="02010609060101010101" charset="-122"/>
          </a:endParaRPr>
        </a:p>
      </dsp:txBody>
      <dsp:txXfrm>
        <a:off x="558502" y="4692782"/>
        <a:ext cx="1251409" cy="750845"/>
      </dsp:txXfrm>
    </dsp:sp>
    <dsp:sp modelId="{125EAA76-522E-44FE-B5C2-5427DB22F9BE}">
      <dsp:nvSpPr>
        <dsp:cNvPr id="16" name="矩形 15"/>
        <dsp:cNvSpPr/>
      </dsp:nvSpPr>
      <dsp:spPr bwMode="white">
        <a:xfrm rot="-5399999">
          <a:off x="2039879" y="4329102"/>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2039879" y="4329102"/>
        <a:ext cx="902556" cy="187711"/>
      </dsp:txXfrm>
    </dsp:sp>
    <dsp:sp modelId="{FF7FE79B-A495-4A3E-8CFA-4219B6F99A11}">
      <dsp:nvSpPr>
        <dsp:cNvPr id="15" name="圆角矩形 14"/>
        <dsp:cNvSpPr/>
      </dsp:nvSpPr>
      <dsp:spPr bwMode="white">
        <a:xfrm>
          <a:off x="2222875" y="4692782"/>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全国文明家庭</a:t>
          </a:r>
          <a:endParaRPr lang="zh-CN" altLang="en-US" sz="1600" b="1" dirty="0">
            <a:solidFill>
              <a:schemeClr val="dk1"/>
            </a:solidFill>
            <a:latin typeface="黑体" panose="02010609060101010101" charset="-122"/>
            <a:ea typeface="黑体" panose="02010609060101010101" charset="-122"/>
          </a:endParaRPr>
        </a:p>
      </dsp:txBody>
      <dsp:txXfrm>
        <a:off x="2222875" y="4692782"/>
        <a:ext cx="1251409" cy="750845"/>
      </dsp:txXfrm>
    </dsp:sp>
    <dsp:sp modelId="{08A24BE1-DE86-4195-AA08-17E34FA535BE}">
      <dsp:nvSpPr>
        <dsp:cNvPr id="18" name="矩形 17"/>
        <dsp:cNvSpPr/>
      </dsp:nvSpPr>
      <dsp:spPr bwMode="white">
        <a:xfrm rot="-5399999">
          <a:off x="2039879" y="3390546"/>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2039879" y="3390546"/>
        <a:ext cx="902556" cy="187711"/>
      </dsp:txXfrm>
    </dsp:sp>
    <dsp:sp modelId="{71EAF0DA-8CBB-473A-8C09-D0D979C6E67E}">
      <dsp:nvSpPr>
        <dsp:cNvPr id="17" name="圆角矩形 16"/>
        <dsp:cNvSpPr/>
      </dsp:nvSpPr>
      <dsp:spPr bwMode="white">
        <a:xfrm>
          <a:off x="2222875" y="375422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家长学校</a:t>
          </a:r>
          <a:endParaRPr lang="zh-CN" altLang="en-US" sz="1600" b="1" dirty="0">
            <a:solidFill>
              <a:schemeClr val="dk1"/>
            </a:solidFill>
            <a:latin typeface="黑体" panose="02010609060101010101" charset="-122"/>
            <a:ea typeface="黑体" panose="02010609060101010101" charset="-122"/>
          </a:endParaRPr>
        </a:p>
      </dsp:txBody>
      <dsp:txXfrm>
        <a:off x="2222875" y="3754226"/>
        <a:ext cx="1251409" cy="750845"/>
      </dsp:txXfrm>
    </dsp:sp>
    <dsp:sp modelId="{620038F6-F510-40EF-83CC-696245CFFD90}">
      <dsp:nvSpPr>
        <dsp:cNvPr id="20" name="矩形 19"/>
        <dsp:cNvSpPr/>
      </dsp:nvSpPr>
      <dsp:spPr bwMode="white">
        <a:xfrm rot="-5399999">
          <a:off x="2039879" y="2451990"/>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2039879" y="2451990"/>
        <a:ext cx="902556" cy="187711"/>
      </dsp:txXfrm>
    </dsp:sp>
    <dsp:sp modelId="{73D12B48-8230-457A-B428-1637A7B755FD}">
      <dsp:nvSpPr>
        <dsp:cNvPr id="19" name="圆角矩形 18"/>
        <dsp:cNvSpPr/>
      </dsp:nvSpPr>
      <dsp:spPr bwMode="white">
        <a:xfrm>
          <a:off x="2222875" y="2815669"/>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家庭友好</a:t>
          </a:r>
          <a:endParaRPr lang="zh-CN" altLang="en-US" sz="1600" b="1" dirty="0">
            <a:solidFill>
              <a:schemeClr val="dk1"/>
            </a:solidFill>
            <a:latin typeface="黑体" panose="02010609060101010101" charset="-122"/>
            <a:ea typeface="黑体" panose="02010609060101010101" charset="-122"/>
          </a:endParaRPr>
        </a:p>
      </dsp:txBody>
      <dsp:txXfrm>
        <a:off x="2222875" y="2815669"/>
        <a:ext cx="1251409" cy="750845"/>
      </dsp:txXfrm>
    </dsp:sp>
    <dsp:sp modelId="{DA248284-B6ED-4C9C-ADAC-60F8EEE3F848}">
      <dsp:nvSpPr>
        <dsp:cNvPr id="22" name="矩形 21"/>
        <dsp:cNvSpPr/>
      </dsp:nvSpPr>
      <dsp:spPr bwMode="white">
        <a:xfrm rot="-5399999">
          <a:off x="2039879" y="1513433"/>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2039879" y="1513433"/>
        <a:ext cx="902556" cy="187711"/>
      </dsp:txXfrm>
    </dsp:sp>
    <dsp:sp modelId="{BE063B71-EDD4-4628-8C00-8AF3DD62A35C}">
      <dsp:nvSpPr>
        <dsp:cNvPr id="21" name="圆角矩形 20"/>
        <dsp:cNvSpPr/>
      </dsp:nvSpPr>
      <dsp:spPr bwMode="white">
        <a:xfrm>
          <a:off x="2222875" y="1877113"/>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家庭教育讲师团</a:t>
          </a:r>
          <a:endParaRPr lang="zh-CN" altLang="en-US" sz="1600" b="1" dirty="0">
            <a:solidFill>
              <a:schemeClr val="dk1"/>
            </a:solidFill>
            <a:latin typeface="黑体" panose="02010609060101010101" charset="-122"/>
            <a:ea typeface="黑体" panose="02010609060101010101" charset="-122"/>
          </a:endParaRPr>
        </a:p>
      </dsp:txBody>
      <dsp:txXfrm>
        <a:off x="2222875" y="1877113"/>
        <a:ext cx="1251409" cy="750845"/>
      </dsp:txXfrm>
    </dsp:sp>
    <dsp:sp modelId="{7252D5F5-6809-4F2E-BEC9-DFF00BC9C9AF}">
      <dsp:nvSpPr>
        <dsp:cNvPr id="24" name="矩形 23"/>
        <dsp:cNvSpPr/>
      </dsp:nvSpPr>
      <dsp:spPr bwMode="white">
        <a:xfrm rot="-5399999">
          <a:off x="2039879" y="574877"/>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2039879" y="574877"/>
        <a:ext cx="902556" cy="187711"/>
      </dsp:txXfrm>
    </dsp:sp>
    <dsp:sp modelId="{0243497D-0C15-4036-A3C5-AA235B0D6635}">
      <dsp:nvSpPr>
        <dsp:cNvPr id="23" name="圆角矩形 22"/>
        <dsp:cNvSpPr/>
      </dsp:nvSpPr>
      <dsp:spPr bwMode="white">
        <a:xfrm>
          <a:off x="2222875" y="93855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家庭联盟</a:t>
          </a:r>
          <a:endParaRPr lang="zh-CN" altLang="en-US" sz="1600" b="1" dirty="0">
            <a:solidFill>
              <a:schemeClr val="dk1"/>
            </a:solidFill>
            <a:latin typeface="黑体" panose="02010609060101010101" charset="-122"/>
            <a:ea typeface="黑体" panose="02010609060101010101" charset="-122"/>
          </a:endParaRPr>
        </a:p>
      </dsp:txBody>
      <dsp:txXfrm>
        <a:off x="2222875" y="938556"/>
        <a:ext cx="1251409" cy="750845"/>
      </dsp:txXfrm>
    </dsp:sp>
    <dsp:sp modelId="{A6F392E2-D056-4720-A123-74C048EFFE91}">
      <dsp:nvSpPr>
        <dsp:cNvPr id="26" name="矩形 25"/>
        <dsp:cNvSpPr/>
      </dsp:nvSpPr>
      <dsp:spPr bwMode="white">
        <a:xfrm rot="74346">
          <a:off x="2490962" y="105599"/>
          <a:ext cx="1664763"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74346">
        <a:off x="2490962" y="105599"/>
        <a:ext cx="1664763" cy="187711"/>
      </dsp:txXfrm>
    </dsp:sp>
    <dsp:sp modelId="{EB03AB11-1F6A-48B5-846A-1744B1173FA6}">
      <dsp:nvSpPr>
        <dsp:cNvPr id="25" name="圆角矩形 24"/>
        <dsp:cNvSpPr/>
      </dsp:nvSpPr>
      <dsp:spPr bwMode="white">
        <a:xfrm>
          <a:off x="2222875" y="0"/>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家庭教育指导中心</a:t>
          </a:r>
          <a:endParaRPr lang="zh-CN" altLang="en-US" sz="1600" b="1" dirty="0">
            <a:solidFill>
              <a:schemeClr val="dk1"/>
            </a:solidFill>
            <a:latin typeface="黑体" panose="02010609060101010101" charset="-122"/>
            <a:ea typeface="黑体" panose="02010609060101010101" charset="-122"/>
          </a:endParaRPr>
        </a:p>
      </dsp:txBody>
      <dsp:txXfrm>
        <a:off x="2222875" y="0"/>
        <a:ext cx="1251409" cy="750845"/>
      </dsp:txXfrm>
    </dsp:sp>
    <dsp:sp modelId="{C203761E-CF41-4697-B44B-DBAA5DEB0883}">
      <dsp:nvSpPr>
        <dsp:cNvPr id="28" name="矩形 27"/>
        <dsp:cNvSpPr/>
      </dsp:nvSpPr>
      <dsp:spPr bwMode="white">
        <a:xfrm rot="5399999">
          <a:off x="3668252" y="574877"/>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668252" y="574877"/>
        <a:ext cx="974556" cy="187711"/>
      </dsp:txXfrm>
    </dsp:sp>
    <dsp:sp modelId="{14C9AFE8-DBB4-4F6B-9158-A05050985400}">
      <dsp:nvSpPr>
        <dsp:cNvPr id="27" name="圆角矩形 26"/>
        <dsp:cNvSpPr/>
      </dsp:nvSpPr>
      <dsp:spPr bwMode="white">
        <a:xfrm>
          <a:off x="3887249" y="0"/>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家庭教育委员会</a:t>
          </a:r>
          <a:endParaRPr lang="zh-CN" altLang="en-US" sz="1600" b="1" dirty="0">
            <a:solidFill>
              <a:schemeClr val="dk1"/>
            </a:solidFill>
            <a:latin typeface="黑体" panose="02010609060101010101" charset="-122"/>
            <a:ea typeface="黑体" panose="02010609060101010101" charset="-122"/>
          </a:endParaRPr>
        </a:p>
      </dsp:txBody>
      <dsp:txXfrm>
        <a:off x="3887249" y="0"/>
        <a:ext cx="1251409" cy="750845"/>
      </dsp:txXfrm>
    </dsp:sp>
    <dsp:sp modelId="{326184E4-8AB1-4F96-9CE4-2B5510563788}">
      <dsp:nvSpPr>
        <dsp:cNvPr id="30" name="矩形 29"/>
        <dsp:cNvSpPr/>
      </dsp:nvSpPr>
      <dsp:spPr bwMode="white">
        <a:xfrm rot="5399999">
          <a:off x="3668252" y="1513433"/>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668252" y="1513433"/>
        <a:ext cx="974556" cy="187711"/>
      </dsp:txXfrm>
    </dsp:sp>
    <dsp:sp modelId="{99B44A0E-6028-4EBD-AD22-B4553D3F9F5C}">
      <dsp:nvSpPr>
        <dsp:cNvPr id="29" name="圆角矩形 28"/>
        <dsp:cNvSpPr/>
      </dsp:nvSpPr>
      <dsp:spPr bwMode="white">
        <a:xfrm>
          <a:off x="3887249" y="93855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家庭教育创新实践基地</a:t>
          </a:r>
          <a:endParaRPr lang="en-US" altLang="zh-CN" sz="1600" b="1" dirty="0" smtClean="0">
            <a:solidFill>
              <a:schemeClr val="dk1"/>
            </a:solidFill>
            <a:latin typeface="黑体" panose="02010609060101010101" charset="-122"/>
            <a:ea typeface="黑体" panose="02010609060101010101" charset="-122"/>
          </a:endParaRPr>
        </a:p>
      </dsp:txBody>
      <dsp:txXfrm>
        <a:off x="3887249" y="938556"/>
        <a:ext cx="1251409" cy="750845"/>
      </dsp:txXfrm>
    </dsp:sp>
    <dsp:sp modelId="{DD89390F-2E78-4613-82BD-ED3B7F5843F1}">
      <dsp:nvSpPr>
        <dsp:cNvPr id="32" name="矩形 31"/>
        <dsp:cNvSpPr/>
      </dsp:nvSpPr>
      <dsp:spPr bwMode="white">
        <a:xfrm rot="5399999">
          <a:off x="3668252" y="2451990"/>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668252" y="2451990"/>
        <a:ext cx="974556" cy="187711"/>
      </dsp:txXfrm>
    </dsp:sp>
    <dsp:sp modelId="{E7B2601B-EEC8-4981-849B-F588EFA7905E}">
      <dsp:nvSpPr>
        <dsp:cNvPr id="31" name="圆角矩形 30"/>
        <dsp:cNvSpPr/>
      </dsp:nvSpPr>
      <dsp:spPr bwMode="white">
        <a:xfrm>
          <a:off x="3887249" y="1877113"/>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家校社共育实践基地</a:t>
          </a:r>
          <a:endParaRPr lang="en-US" altLang="zh-CN" sz="1600" b="1" dirty="0" smtClean="0">
            <a:solidFill>
              <a:schemeClr val="dk1"/>
            </a:solidFill>
            <a:latin typeface="黑体" panose="02010609060101010101" charset="-122"/>
            <a:ea typeface="黑体" panose="02010609060101010101" charset="-122"/>
          </a:endParaRPr>
        </a:p>
      </dsp:txBody>
      <dsp:txXfrm>
        <a:off x="3887249" y="1877113"/>
        <a:ext cx="1251409" cy="750845"/>
      </dsp:txXfrm>
    </dsp:sp>
    <dsp:sp modelId="{5C4CE692-40CF-4B6E-9DB3-19B3F6DCBBF9}">
      <dsp:nvSpPr>
        <dsp:cNvPr id="34" name="矩形 33"/>
        <dsp:cNvSpPr/>
      </dsp:nvSpPr>
      <dsp:spPr bwMode="white">
        <a:xfrm rot="5399999">
          <a:off x="3668252" y="3390546"/>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668252" y="3390546"/>
        <a:ext cx="974556" cy="187711"/>
      </dsp:txXfrm>
    </dsp:sp>
    <dsp:sp modelId="{9F11ECD6-60C6-4C1A-AED4-137C1C8A9269}">
      <dsp:nvSpPr>
        <dsp:cNvPr id="33" name="圆角矩形 32"/>
        <dsp:cNvSpPr/>
      </dsp:nvSpPr>
      <dsp:spPr bwMode="white">
        <a:xfrm>
          <a:off x="3887249" y="2815669"/>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家庭教育示范基地</a:t>
          </a:r>
          <a:endParaRPr lang="en-US" altLang="zh-CN" sz="1600" b="1" dirty="0" smtClean="0">
            <a:solidFill>
              <a:schemeClr val="dk1"/>
            </a:solidFill>
            <a:latin typeface="黑体" panose="02010609060101010101" charset="-122"/>
            <a:ea typeface="黑体" panose="02010609060101010101" charset="-122"/>
          </a:endParaRPr>
        </a:p>
      </dsp:txBody>
      <dsp:txXfrm>
        <a:off x="3887249" y="2815669"/>
        <a:ext cx="1251409" cy="750845"/>
      </dsp:txXfrm>
    </dsp:sp>
    <dsp:sp modelId="{148239ED-6C61-4C53-AD37-616C903A5832}">
      <dsp:nvSpPr>
        <dsp:cNvPr id="36" name="矩形 35"/>
        <dsp:cNvSpPr/>
      </dsp:nvSpPr>
      <dsp:spPr bwMode="white">
        <a:xfrm rot="5399999">
          <a:off x="3668252" y="4329102"/>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3668252" y="4329102"/>
        <a:ext cx="974556" cy="187711"/>
      </dsp:txXfrm>
    </dsp:sp>
    <dsp:sp modelId="{17B3ABF6-902E-492F-BD5C-3857B1898866}">
      <dsp:nvSpPr>
        <dsp:cNvPr id="35" name="圆角矩形 34"/>
        <dsp:cNvSpPr/>
      </dsp:nvSpPr>
      <dsp:spPr bwMode="white">
        <a:xfrm>
          <a:off x="3887249" y="375422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姐妹驿站</a:t>
          </a:r>
          <a:endParaRPr lang="zh-CN" altLang="en-US" sz="1600" b="1" dirty="0">
            <a:solidFill>
              <a:schemeClr val="dk1"/>
            </a:solidFill>
            <a:latin typeface="黑体" panose="02010609060101010101" charset="-122"/>
            <a:ea typeface="黑体" panose="02010609060101010101" charset="-122"/>
          </a:endParaRPr>
        </a:p>
      </dsp:txBody>
      <dsp:txXfrm>
        <a:off x="3887249" y="3754226"/>
        <a:ext cx="1251409" cy="750845"/>
      </dsp:txXfrm>
    </dsp:sp>
    <dsp:sp modelId="{17E5E113-4CE5-4249-AE1C-935BDF2B7FF5}">
      <dsp:nvSpPr>
        <dsp:cNvPr id="38" name="矩形 37"/>
        <dsp:cNvSpPr/>
      </dsp:nvSpPr>
      <dsp:spPr bwMode="white">
        <a:xfrm rot="74346">
          <a:off x="4155336" y="4798380"/>
          <a:ext cx="1664763"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74346">
        <a:off x="4155336" y="4798380"/>
        <a:ext cx="1664763" cy="187711"/>
      </dsp:txXfrm>
    </dsp:sp>
    <dsp:sp modelId="{41D2C6C6-A456-43CC-AE7D-595D0AAA7BD3}">
      <dsp:nvSpPr>
        <dsp:cNvPr id="37" name="圆角矩形 36"/>
        <dsp:cNvSpPr/>
      </dsp:nvSpPr>
      <dsp:spPr bwMode="white">
        <a:xfrm>
          <a:off x="3887249" y="4692782"/>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家暴庇护所</a:t>
          </a:r>
          <a:endParaRPr lang="zh-CN" altLang="en-US" sz="1600" b="1" dirty="0">
            <a:solidFill>
              <a:schemeClr val="dk1"/>
            </a:solidFill>
            <a:latin typeface="黑体" panose="02010609060101010101" charset="-122"/>
            <a:ea typeface="黑体" panose="02010609060101010101" charset="-122"/>
          </a:endParaRPr>
        </a:p>
      </dsp:txBody>
      <dsp:txXfrm>
        <a:off x="3887249" y="4692782"/>
        <a:ext cx="1251409" cy="750845"/>
      </dsp:txXfrm>
    </dsp:sp>
    <dsp:sp modelId="{CF9DBCBE-63DC-4F98-9FB8-AD589A56DDF0}">
      <dsp:nvSpPr>
        <dsp:cNvPr id="40" name="矩形 39"/>
        <dsp:cNvSpPr/>
      </dsp:nvSpPr>
      <dsp:spPr bwMode="white">
        <a:xfrm rot="-5399999">
          <a:off x="5368626" y="4329102"/>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5368626" y="4329102"/>
        <a:ext cx="902556" cy="187711"/>
      </dsp:txXfrm>
    </dsp:sp>
    <dsp:sp modelId="{555041B6-8F6B-492A-A4A3-389F7A14F49C}">
      <dsp:nvSpPr>
        <dsp:cNvPr id="39" name="圆角矩形 38"/>
        <dsp:cNvSpPr/>
      </dsp:nvSpPr>
      <dsp:spPr bwMode="white">
        <a:xfrm>
          <a:off x="5551622" y="4692782"/>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家风馆</a:t>
          </a:r>
          <a:endParaRPr lang="zh-CN" altLang="en-US" sz="1600" b="1" dirty="0">
            <a:solidFill>
              <a:schemeClr val="dk1"/>
            </a:solidFill>
            <a:latin typeface="黑体" panose="02010609060101010101" charset="-122"/>
            <a:ea typeface="黑体" panose="02010609060101010101" charset="-122"/>
          </a:endParaRPr>
        </a:p>
      </dsp:txBody>
      <dsp:txXfrm>
        <a:off x="5551622" y="4692782"/>
        <a:ext cx="1251409" cy="750845"/>
      </dsp:txXfrm>
    </dsp:sp>
    <dsp:sp modelId="{11241373-F41B-46F9-8648-A9A150BA821A}">
      <dsp:nvSpPr>
        <dsp:cNvPr id="42" name="矩形 41"/>
        <dsp:cNvSpPr/>
      </dsp:nvSpPr>
      <dsp:spPr bwMode="white">
        <a:xfrm rot="-5399999">
          <a:off x="5368626" y="3390546"/>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5368626" y="3390546"/>
        <a:ext cx="902556" cy="187711"/>
      </dsp:txXfrm>
    </dsp:sp>
    <dsp:sp modelId="{01FF01E1-CFBF-439D-B62E-BFFFE08A271E}">
      <dsp:nvSpPr>
        <dsp:cNvPr id="41" name="圆角矩形 40"/>
        <dsp:cNvSpPr/>
      </dsp:nvSpPr>
      <dsp:spPr bwMode="white">
        <a:xfrm>
          <a:off x="5551622" y="375422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父母课题</a:t>
          </a:r>
          <a:endParaRPr lang="zh-CN" altLang="en-US" sz="1600" b="1" dirty="0">
            <a:solidFill>
              <a:schemeClr val="dk1"/>
            </a:solidFill>
            <a:latin typeface="黑体" panose="02010609060101010101" charset="-122"/>
            <a:ea typeface="黑体" panose="02010609060101010101" charset="-122"/>
          </a:endParaRPr>
        </a:p>
      </dsp:txBody>
      <dsp:txXfrm>
        <a:off x="5551622" y="3754226"/>
        <a:ext cx="1251409" cy="750845"/>
      </dsp:txXfrm>
    </dsp:sp>
    <dsp:sp modelId="{6BB9A6FD-F75A-45F9-B2E8-59A9A1234F93}">
      <dsp:nvSpPr>
        <dsp:cNvPr id="44" name="矩形 43"/>
        <dsp:cNvSpPr/>
      </dsp:nvSpPr>
      <dsp:spPr bwMode="white">
        <a:xfrm rot="-5399999">
          <a:off x="5368626" y="2451990"/>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5368626" y="2451990"/>
        <a:ext cx="902556" cy="187711"/>
      </dsp:txXfrm>
    </dsp:sp>
    <dsp:sp modelId="{E7D1419D-90D0-43E1-A94D-D1E89E87430D}">
      <dsp:nvSpPr>
        <dsp:cNvPr id="43" name="圆角矩形 42"/>
        <dsp:cNvSpPr/>
      </dsp:nvSpPr>
      <dsp:spPr bwMode="white">
        <a:xfrm>
          <a:off x="5551622" y="2815669"/>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巾帼家政服务</a:t>
          </a:r>
          <a:endParaRPr lang="zh-CN" altLang="en-US" sz="1600" b="1" dirty="0">
            <a:solidFill>
              <a:schemeClr val="dk1"/>
            </a:solidFill>
            <a:latin typeface="黑体" panose="02010609060101010101" charset="-122"/>
            <a:ea typeface="黑体" panose="02010609060101010101" charset="-122"/>
          </a:endParaRPr>
        </a:p>
      </dsp:txBody>
      <dsp:txXfrm>
        <a:off x="5551622" y="2815669"/>
        <a:ext cx="1251409" cy="750845"/>
      </dsp:txXfrm>
    </dsp:sp>
    <dsp:sp modelId="{70218EC0-95A3-47D5-89C1-4AF329EDC099}">
      <dsp:nvSpPr>
        <dsp:cNvPr id="46" name="矩形 45"/>
        <dsp:cNvSpPr/>
      </dsp:nvSpPr>
      <dsp:spPr bwMode="white">
        <a:xfrm rot="-5399999">
          <a:off x="5368626" y="1513433"/>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5368626" y="1513433"/>
        <a:ext cx="902556" cy="187711"/>
      </dsp:txXfrm>
    </dsp:sp>
    <dsp:sp modelId="{99ECA2C0-BFD2-48D1-AAE4-6A8415B1CE1D}">
      <dsp:nvSpPr>
        <dsp:cNvPr id="45" name="圆角矩形 44"/>
        <dsp:cNvSpPr/>
      </dsp:nvSpPr>
      <dsp:spPr bwMode="white">
        <a:xfrm>
          <a:off x="5551622" y="1877113"/>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婚姻家庭咨询</a:t>
          </a:r>
          <a:endParaRPr lang="zh-CN" altLang="en-US" sz="1600" b="1" dirty="0">
            <a:solidFill>
              <a:schemeClr val="dk1"/>
            </a:solidFill>
            <a:latin typeface="黑体" panose="02010609060101010101" charset="-122"/>
            <a:ea typeface="黑体" panose="02010609060101010101" charset="-122"/>
          </a:endParaRPr>
        </a:p>
      </dsp:txBody>
      <dsp:txXfrm>
        <a:off x="5551622" y="1877113"/>
        <a:ext cx="1251409" cy="750845"/>
      </dsp:txXfrm>
    </dsp:sp>
    <dsp:sp modelId="{64CD260A-875F-4E16-8876-07E44FE5D6A0}">
      <dsp:nvSpPr>
        <dsp:cNvPr id="48" name="矩形 47"/>
        <dsp:cNvSpPr/>
      </dsp:nvSpPr>
      <dsp:spPr bwMode="white">
        <a:xfrm rot="-5399999">
          <a:off x="5368626" y="574877"/>
          <a:ext cx="902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5368626" y="574877"/>
        <a:ext cx="902556" cy="187711"/>
      </dsp:txXfrm>
    </dsp:sp>
    <dsp:sp modelId="{AE30868E-6FDF-4A32-8E91-9AEA351D3026}">
      <dsp:nvSpPr>
        <dsp:cNvPr id="47" name="圆角矩形 46"/>
        <dsp:cNvSpPr/>
      </dsp:nvSpPr>
      <dsp:spPr bwMode="white">
        <a:xfrm>
          <a:off x="5551622" y="93855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儿童之家</a:t>
          </a:r>
          <a:endParaRPr lang="zh-CN" altLang="en-US" sz="1600" b="1" dirty="0">
            <a:solidFill>
              <a:schemeClr val="dk1"/>
            </a:solidFill>
            <a:latin typeface="黑体" panose="02010609060101010101" charset="-122"/>
            <a:ea typeface="黑体" panose="02010609060101010101" charset="-122"/>
          </a:endParaRPr>
        </a:p>
      </dsp:txBody>
      <dsp:txXfrm>
        <a:off x="5551622" y="938556"/>
        <a:ext cx="1251409" cy="750845"/>
      </dsp:txXfrm>
    </dsp:sp>
    <dsp:sp modelId="{27D497F2-E786-4FC4-819D-EE05D70A93E9}">
      <dsp:nvSpPr>
        <dsp:cNvPr id="50" name="矩形 49"/>
        <dsp:cNvSpPr/>
      </dsp:nvSpPr>
      <dsp:spPr bwMode="white">
        <a:xfrm rot="74346">
          <a:off x="5819709" y="105599"/>
          <a:ext cx="1664763"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74346">
        <a:off x="5819709" y="105599"/>
        <a:ext cx="1664763" cy="187711"/>
      </dsp:txXfrm>
    </dsp:sp>
    <dsp:sp modelId="{586473B7-76D3-422F-B459-F384425C00EF}">
      <dsp:nvSpPr>
        <dsp:cNvPr id="49" name="圆角矩形 48"/>
        <dsp:cNvSpPr/>
      </dsp:nvSpPr>
      <dsp:spPr bwMode="white">
        <a:xfrm>
          <a:off x="5551622" y="0"/>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儿童保护中心</a:t>
          </a:r>
          <a:endParaRPr lang="zh-CN" altLang="en-US" sz="1600" b="1" dirty="0">
            <a:solidFill>
              <a:schemeClr val="dk1"/>
            </a:solidFill>
            <a:latin typeface="黑体" panose="02010609060101010101" charset="-122"/>
            <a:ea typeface="黑体" panose="02010609060101010101" charset="-122"/>
          </a:endParaRPr>
        </a:p>
      </dsp:txBody>
      <dsp:txXfrm>
        <a:off x="5551622" y="0"/>
        <a:ext cx="1251409" cy="750845"/>
      </dsp:txXfrm>
    </dsp:sp>
    <dsp:sp modelId="{7FDAAADA-C265-4B04-AFE9-90EC971EDA6E}">
      <dsp:nvSpPr>
        <dsp:cNvPr id="52" name="矩形 51"/>
        <dsp:cNvSpPr/>
      </dsp:nvSpPr>
      <dsp:spPr bwMode="white">
        <a:xfrm rot="5399999">
          <a:off x="6996999" y="574877"/>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6996999" y="574877"/>
        <a:ext cx="974556" cy="187711"/>
      </dsp:txXfrm>
    </dsp:sp>
    <dsp:sp modelId="{B30BE070-5BA8-4ADF-BB1C-539E92C3502F}">
      <dsp:nvSpPr>
        <dsp:cNvPr id="51" name="圆角矩形 50"/>
        <dsp:cNvSpPr/>
      </dsp:nvSpPr>
      <dsp:spPr bwMode="white">
        <a:xfrm>
          <a:off x="7215995" y="0"/>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儿童友好</a:t>
          </a:r>
          <a:endParaRPr lang="zh-CN" altLang="en-US" sz="1600" b="1" dirty="0">
            <a:solidFill>
              <a:schemeClr val="dk1"/>
            </a:solidFill>
            <a:latin typeface="黑体" panose="02010609060101010101" charset="-122"/>
            <a:ea typeface="黑体" panose="02010609060101010101" charset="-122"/>
          </a:endParaRPr>
        </a:p>
      </dsp:txBody>
      <dsp:txXfrm>
        <a:off x="7215995" y="0"/>
        <a:ext cx="1251409" cy="750845"/>
      </dsp:txXfrm>
    </dsp:sp>
    <dsp:sp modelId="{C99DDCF5-0A4E-496A-957D-5423E0D3F8B6}">
      <dsp:nvSpPr>
        <dsp:cNvPr id="54" name="矩形 53"/>
        <dsp:cNvSpPr/>
      </dsp:nvSpPr>
      <dsp:spPr bwMode="white">
        <a:xfrm rot="5399999">
          <a:off x="6996999" y="1513433"/>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6996999" y="1513433"/>
        <a:ext cx="974556" cy="187711"/>
      </dsp:txXfrm>
    </dsp:sp>
    <dsp:sp modelId="{3C857723-80C6-4A89-81EE-67A30A0235DA}">
      <dsp:nvSpPr>
        <dsp:cNvPr id="53" name="圆角矩形 52"/>
        <dsp:cNvSpPr/>
      </dsp:nvSpPr>
      <dsp:spPr bwMode="white">
        <a:xfrm>
          <a:off x="7215995" y="93855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亲子阅读</a:t>
          </a:r>
          <a:endParaRPr lang="zh-CN" altLang="en-US" sz="1600" b="1" dirty="0">
            <a:solidFill>
              <a:schemeClr val="dk1"/>
            </a:solidFill>
            <a:latin typeface="黑体" panose="02010609060101010101" charset="-122"/>
            <a:ea typeface="黑体" panose="02010609060101010101" charset="-122"/>
          </a:endParaRPr>
        </a:p>
      </dsp:txBody>
      <dsp:txXfrm>
        <a:off x="7215995" y="938556"/>
        <a:ext cx="1251409" cy="750845"/>
      </dsp:txXfrm>
    </dsp:sp>
    <dsp:sp modelId="{DFF14D2F-30F9-4164-95A4-2A4D07D46DBA}">
      <dsp:nvSpPr>
        <dsp:cNvPr id="56" name="矩形 55"/>
        <dsp:cNvSpPr/>
      </dsp:nvSpPr>
      <dsp:spPr bwMode="white">
        <a:xfrm rot="5399999">
          <a:off x="6996999" y="2451990"/>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6996999" y="2451990"/>
        <a:ext cx="974556" cy="187711"/>
      </dsp:txXfrm>
    </dsp:sp>
    <dsp:sp modelId="{92060C4C-2D22-4168-AA00-9873C7834E58}">
      <dsp:nvSpPr>
        <dsp:cNvPr id="55" name="圆角矩形 54"/>
        <dsp:cNvSpPr/>
      </dsp:nvSpPr>
      <dsp:spPr bwMode="white">
        <a:xfrm>
          <a:off x="7215995" y="1877113"/>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四点半课题</a:t>
          </a:r>
          <a:endParaRPr lang="zh-CN" altLang="en-US" sz="1600" b="1" dirty="0">
            <a:solidFill>
              <a:schemeClr val="dk1"/>
            </a:solidFill>
            <a:latin typeface="黑体" panose="02010609060101010101" charset="-122"/>
            <a:ea typeface="黑体" panose="02010609060101010101" charset="-122"/>
          </a:endParaRPr>
        </a:p>
      </dsp:txBody>
      <dsp:txXfrm>
        <a:off x="7215995" y="1877113"/>
        <a:ext cx="1251409" cy="750845"/>
      </dsp:txXfrm>
    </dsp:sp>
    <dsp:sp modelId="{1C4A1020-A45F-4A65-A623-11F523C5984F}">
      <dsp:nvSpPr>
        <dsp:cNvPr id="58" name="矩形 57"/>
        <dsp:cNvSpPr/>
      </dsp:nvSpPr>
      <dsp:spPr bwMode="white">
        <a:xfrm rot="5399999">
          <a:off x="6996999" y="3390546"/>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6996999" y="3390546"/>
        <a:ext cx="974556" cy="187711"/>
      </dsp:txXfrm>
    </dsp:sp>
    <dsp:sp modelId="{580DB064-0E3B-4EC7-8B0E-ADDF150B851B}">
      <dsp:nvSpPr>
        <dsp:cNvPr id="57" name="圆角矩形 56"/>
        <dsp:cNvSpPr/>
      </dsp:nvSpPr>
      <dsp:spPr bwMode="white">
        <a:xfrm>
          <a:off x="7215995" y="2815669"/>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孕妇学校</a:t>
          </a:r>
          <a:endParaRPr lang="zh-CN" altLang="en-US" sz="1600" b="1" dirty="0">
            <a:solidFill>
              <a:schemeClr val="dk1"/>
            </a:solidFill>
            <a:latin typeface="黑体" panose="02010609060101010101" charset="-122"/>
            <a:ea typeface="黑体" panose="02010609060101010101" charset="-122"/>
          </a:endParaRPr>
        </a:p>
      </dsp:txBody>
      <dsp:txXfrm>
        <a:off x="7215995" y="2815669"/>
        <a:ext cx="1251409" cy="750845"/>
      </dsp:txXfrm>
    </dsp:sp>
    <dsp:sp modelId="{6B00ABC4-745B-4E21-B9E2-8F1F94071A11}">
      <dsp:nvSpPr>
        <dsp:cNvPr id="60" name="矩形 59"/>
        <dsp:cNvSpPr/>
      </dsp:nvSpPr>
      <dsp:spPr bwMode="white">
        <a:xfrm rot="5399999">
          <a:off x="6996999" y="4329102"/>
          <a:ext cx="974556" cy="187711"/>
        </a:xfrm>
        <a:prstGeom prst="rect">
          <a:avLst/>
        </a:prstGeom>
      </dsp:spPr>
      <dsp:style>
        <a:lnRef idx="0">
          <a:schemeClr val="accent4">
            <a:tint val="60000"/>
          </a:schemeClr>
        </a:lnRef>
        <a:fillRef idx="1">
          <a:schemeClr val="accent4">
            <a:tint val="60000"/>
          </a:schemeClr>
        </a:fillRef>
        <a:effectRef idx="0">
          <a:scrgbClr r="0" g="0" b="0"/>
        </a:effectRef>
        <a:fontRef idx="minor">
          <a:schemeClr val="lt1"/>
        </a:fontRef>
      </dsp:style>
      <dsp:txXfrm rot="5399999">
        <a:off x="6996999" y="4329102"/>
        <a:ext cx="974556" cy="187711"/>
      </dsp:txXfrm>
    </dsp:sp>
    <dsp:sp modelId="{1A380D22-B621-42EA-9FCB-5247D8230CAA}">
      <dsp:nvSpPr>
        <dsp:cNvPr id="59" name="圆角矩形 58"/>
        <dsp:cNvSpPr/>
      </dsp:nvSpPr>
      <dsp:spPr bwMode="white">
        <a:xfrm>
          <a:off x="7215995" y="3754226"/>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儿童早期发展基地</a:t>
          </a:r>
          <a:endParaRPr lang="zh-CN" altLang="en-US" sz="1600" b="1" dirty="0">
            <a:solidFill>
              <a:schemeClr val="dk1"/>
            </a:solidFill>
            <a:latin typeface="黑体" panose="02010609060101010101" charset="-122"/>
            <a:ea typeface="黑体" panose="02010609060101010101" charset="-122"/>
          </a:endParaRPr>
        </a:p>
      </dsp:txBody>
      <dsp:txXfrm>
        <a:off x="7215995" y="3754226"/>
        <a:ext cx="1251409" cy="750845"/>
      </dsp:txXfrm>
    </dsp:sp>
    <dsp:sp modelId="{91CE92C1-E5D2-42F2-AAE4-74FE3C95233C}">
      <dsp:nvSpPr>
        <dsp:cNvPr id="61" name="圆角矩形 60"/>
        <dsp:cNvSpPr/>
      </dsp:nvSpPr>
      <dsp:spPr bwMode="white">
        <a:xfrm>
          <a:off x="7215995" y="4692782"/>
          <a:ext cx="1251409" cy="750845"/>
        </a:xfrm>
        <a:prstGeom prst="roundRect">
          <a:avLst>
            <a:gd name="adj" fmla="val 10000"/>
          </a:avLst>
        </a:prstGeom>
      </dsp:spPr>
      <dsp:style>
        <a:lnRef idx="2">
          <a:schemeClr val="accent4">
            <a:shade val="80000"/>
          </a:schemeClr>
        </a:lnRef>
        <a:fillRef idx="1">
          <a:schemeClr val="l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600" b="1" dirty="0" smtClean="0">
              <a:solidFill>
                <a:schemeClr val="dk1"/>
              </a:solidFill>
              <a:latin typeface="黑体" panose="02010609060101010101" charset="-122"/>
              <a:ea typeface="黑体" panose="02010609060101010101" charset="-122"/>
            </a:rPr>
            <a:t>儿童早期综合发展示范基地</a:t>
          </a:r>
          <a:endParaRPr lang="zh-CN" altLang="en-US" sz="1600" b="1" dirty="0">
            <a:solidFill>
              <a:schemeClr val="dk1"/>
            </a:solidFill>
            <a:latin typeface="黑体" panose="02010609060101010101" charset="-122"/>
            <a:ea typeface="黑体" panose="02010609060101010101" charset="-122"/>
          </a:endParaRPr>
        </a:p>
      </dsp:txBody>
      <dsp:txXfrm>
        <a:off x="7215995" y="4692782"/>
        <a:ext cx="1251409" cy="750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04355" cy="4279900"/>
        <a:chOff x="0" y="0"/>
        <a:chExt cx="6904355" cy="4279900"/>
      </a:xfrm>
    </dsp:grpSpPr>
    <dsp:sp modelId="{B49960C0-2478-4BCF-A9C0-745AB8F5088C}">
      <dsp:nvSpPr>
        <dsp:cNvPr id="3" name="椭圆 2"/>
        <dsp:cNvSpPr/>
      </dsp:nvSpPr>
      <dsp:spPr bwMode="white">
        <a:xfrm>
          <a:off x="2889033" y="1576805"/>
          <a:ext cx="1126289" cy="112628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苏</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轼本人的家风</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2889033" y="1576805"/>
        <a:ext cx="1126289" cy="1126289"/>
      </dsp:txXfrm>
    </dsp:sp>
    <dsp:sp modelId="{EC0B8BA3-D1A0-4681-887A-385E8DD367D4}">
      <dsp:nvSpPr>
        <dsp:cNvPr id="4" name="右箭头 3"/>
        <dsp:cNvSpPr/>
      </dsp:nvSpPr>
      <dsp:spPr bwMode="white">
        <a:xfrm rot="16199999">
          <a:off x="3332791" y="1160078"/>
          <a:ext cx="238773" cy="38293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6199999">
        <a:off x="3332791" y="1160078"/>
        <a:ext cx="238773" cy="382938"/>
      </dsp:txXfrm>
    </dsp:sp>
    <dsp:sp modelId="{E439FB7C-643C-454F-9092-F27C7C66C5B0}">
      <dsp:nvSpPr>
        <dsp:cNvPr id="5" name="椭圆 4"/>
        <dsp:cNvSpPr/>
      </dsp:nvSpPr>
      <dsp:spPr bwMode="white">
        <a:xfrm>
          <a:off x="2889033" y="0"/>
          <a:ext cx="1126289" cy="112628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乐</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善好施</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2889033" y="0"/>
        <a:ext cx="1126289" cy="1126289"/>
      </dsp:txXfrm>
    </dsp:sp>
    <dsp:sp modelId="{7B6555EF-08DC-4AF8-B351-7FF0D98BC600}">
      <dsp:nvSpPr>
        <dsp:cNvPr id="6" name="右箭头 5"/>
        <dsp:cNvSpPr/>
      </dsp:nvSpPr>
      <dsp:spPr bwMode="white">
        <a:xfrm>
          <a:off x="4121193" y="1948481"/>
          <a:ext cx="238773" cy="38293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4121193" y="1948481"/>
        <a:ext cx="238773" cy="382938"/>
      </dsp:txXfrm>
    </dsp:sp>
    <dsp:sp modelId="{DA72E5D4-62CF-433D-B5E8-B21F597C9891}">
      <dsp:nvSpPr>
        <dsp:cNvPr id="7" name="椭圆 6"/>
        <dsp:cNvSpPr/>
      </dsp:nvSpPr>
      <dsp:spPr bwMode="white">
        <a:xfrm>
          <a:off x="4465838" y="1576805"/>
          <a:ext cx="1126289" cy="112628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cs typeface="微软雅黑" panose="020B0503020204020204" charset="-122"/>
              <a:sym typeface="+mn-ea"/>
            </a:rPr>
            <a:t>诗</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书传家 志存高远</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4465838" y="1576805"/>
        <a:ext cx="1126289" cy="1126289"/>
      </dsp:txXfrm>
    </dsp:sp>
    <dsp:sp modelId="{BAA4AF61-D85D-4172-B49F-287A0B9C89FD}">
      <dsp:nvSpPr>
        <dsp:cNvPr id="8" name="右箭头 7"/>
        <dsp:cNvSpPr/>
      </dsp:nvSpPr>
      <dsp:spPr bwMode="white">
        <a:xfrm rot="5400000">
          <a:off x="3332791" y="2736883"/>
          <a:ext cx="238773" cy="38293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0000">
        <a:off x="3332791" y="2736883"/>
        <a:ext cx="238773" cy="382938"/>
      </dsp:txXfrm>
    </dsp:sp>
    <dsp:sp modelId="{9E9F3594-8892-41E8-B3EB-FCDEECCFF202}">
      <dsp:nvSpPr>
        <dsp:cNvPr id="9" name="椭圆 8"/>
        <dsp:cNvSpPr/>
      </dsp:nvSpPr>
      <dsp:spPr bwMode="white">
        <a:xfrm>
          <a:off x="2889033" y="3153611"/>
          <a:ext cx="1126289" cy="112628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为政有德</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lvl="0">
            <a:lnSpc>
              <a:spcPct val="100000"/>
            </a:lnSpc>
            <a:spcBef>
              <a:spcPct val="0"/>
            </a:spcBef>
            <a:spcAft>
              <a:spcPct val="35000"/>
            </a:spcAft>
          </a:pP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dsp:txBody>
      <dsp:txXfrm>
        <a:off x="2889033" y="3153611"/>
        <a:ext cx="1126289" cy="1126289"/>
      </dsp:txXfrm>
    </dsp:sp>
    <dsp:sp modelId="{61326397-1233-4C08-8969-7FBCBC2B26B2}">
      <dsp:nvSpPr>
        <dsp:cNvPr id="10" name="右箭头 9"/>
        <dsp:cNvSpPr/>
      </dsp:nvSpPr>
      <dsp:spPr bwMode="white">
        <a:xfrm rot="10800000">
          <a:off x="2544388" y="1948481"/>
          <a:ext cx="238773" cy="382938"/>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544388" y="1948481"/>
        <a:ext cx="238773" cy="382938"/>
      </dsp:txXfrm>
    </dsp:sp>
    <dsp:sp modelId="{EFD94A1D-1705-44D4-9F71-52ACA21AC469}">
      <dsp:nvSpPr>
        <dsp:cNvPr id="11" name="椭圆 10"/>
        <dsp:cNvSpPr/>
      </dsp:nvSpPr>
      <dsp:spPr bwMode="white">
        <a:xfrm>
          <a:off x="1312228" y="1576805"/>
          <a:ext cx="1126289" cy="112628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b="1">
              <a:solidFill>
                <a:schemeClr val="tx1"/>
              </a:solidFill>
              <a:latin typeface="微软雅黑" panose="020B0503020204020204" charset="-122"/>
              <a:ea typeface="微软雅黑" panose="020B0503020204020204" charset="-122"/>
              <a:sym typeface="+mn-ea"/>
            </a:rPr>
            <a:t>清</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白做人</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dsp:txBody>
      <dsp:txXfrm>
        <a:off x="1312228" y="1576805"/>
        <a:ext cx="1126289" cy="1126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97245" cy="5105400"/>
        <a:chOff x="0" y="0"/>
        <a:chExt cx="5897245" cy="5105400"/>
      </a:xfrm>
    </dsp:grpSpPr>
    <dsp:sp modelId="{41465250-A134-4F7A-A82D-AFF2CA407F26}">
      <dsp:nvSpPr>
        <dsp:cNvPr id="3" name="矩形 2"/>
        <dsp:cNvSpPr/>
      </dsp:nvSpPr>
      <dsp:spPr bwMode="white">
        <a:xfrm>
          <a:off x="0" y="574156"/>
          <a:ext cx="2755722" cy="1102289"/>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zh-CN" sz="2000" b="1" dirty="0" smtClean="0">
              <a:solidFill>
                <a:schemeClr val="tx1"/>
              </a:solidFill>
              <a:latin typeface="微软雅黑" panose="020B0503020204020204" charset="-122"/>
              <a:ea typeface="微软雅黑" panose="020B0503020204020204" charset="-122"/>
            </a:rPr>
            <a:t>中央文明委</a:t>
          </a:r>
          <a:endParaRPr lang="zh-CN" altLang="zh-CN" sz="2000" b="1" dirty="0" smtClean="0">
            <a:solidFill>
              <a:schemeClr val="tx1"/>
            </a:solidFill>
            <a:latin typeface="微软雅黑" panose="020B0503020204020204" charset="-122"/>
            <a:ea typeface="微软雅黑" panose="020B0503020204020204" charset="-122"/>
          </a:endParaRPr>
        </a:p>
      </dsp:txBody>
      <dsp:txXfrm>
        <a:off x="0" y="574156"/>
        <a:ext cx="2755722" cy="1102289"/>
      </dsp:txXfrm>
    </dsp:sp>
    <dsp:sp modelId="{75E552CD-6BB4-4995-906B-93CEEBE701FE}">
      <dsp:nvSpPr>
        <dsp:cNvPr id="4" name="矩形 3"/>
        <dsp:cNvSpPr/>
      </dsp:nvSpPr>
      <dsp:spPr bwMode="white">
        <a:xfrm>
          <a:off x="0" y="1676444"/>
          <a:ext cx="2755722"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85344" tIns="85344" rIns="113792"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altLang="zh-CN" sz="1600" b="1" dirty="0" smtClean="0">
              <a:solidFill>
                <a:schemeClr val="dk1"/>
              </a:solidFill>
              <a:latin typeface="微软雅黑" panose="020B0503020204020204" charset="-122"/>
              <a:ea typeface="微软雅黑" panose="020B0503020204020204" charset="-122"/>
              <a:cs typeface="微软雅黑" panose="020B0503020204020204" charset="-122"/>
            </a:rPr>
            <a:t>2016</a:t>
          </a:r>
          <a:r>
            <a:rPr lang="zh-CN" altLang="zh-CN" sz="1600" b="1" dirty="0" smtClean="0">
              <a:solidFill>
                <a:schemeClr val="dk1"/>
              </a:solidFill>
              <a:latin typeface="微软雅黑" panose="020B0503020204020204" charset="-122"/>
              <a:ea typeface="微软雅黑" panose="020B0503020204020204" charset="-122"/>
              <a:cs typeface="微软雅黑" panose="020B0503020204020204" charset="-122"/>
            </a:rPr>
            <a:t>年</a:t>
          </a:r>
          <a:r>
            <a:rPr lang="zh-CN" altLang="en-US" sz="1600" b="1" dirty="0" smtClean="0">
              <a:solidFill>
                <a:schemeClr val="dk1"/>
              </a:solidFill>
              <a:latin typeface="微软雅黑" panose="020B0503020204020204" charset="-122"/>
              <a:ea typeface="微软雅黑" panose="020B0503020204020204" charset="-122"/>
              <a:cs typeface="微软雅黑" panose="020B0503020204020204" charset="-122"/>
            </a:rPr>
            <a:t>和</a:t>
          </a:r>
          <a:r>
            <a:rPr lang="en-US" altLang="zh-CN" sz="1600" b="1" dirty="0" smtClean="0">
              <a:solidFill>
                <a:schemeClr val="dk1"/>
              </a:solidFill>
              <a:latin typeface="微软雅黑" panose="020B0503020204020204" charset="-122"/>
              <a:ea typeface="微软雅黑" panose="020B0503020204020204" charset="-122"/>
              <a:cs typeface="微软雅黑" panose="020B0503020204020204" charset="-122"/>
            </a:rPr>
            <a:t>2020</a:t>
          </a:r>
          <a:r>
            <a:rPr lang="zh-CN" altLang="en-US" sz="1600" b="1" dirty="0" smtClean="0">
              <a:solidFill>
                <a:schemeClr val="dk1"/>
              </a:solidFill>
              <a:latin typeface="微软雅黑" panose="020B0503020204020204" charset="-122"/>
              <a:ea typeface="微软雅黑" panose="020B0503020204020204" charset="-122"/>
              <a:cs typeface="微软雅黑" panose="020B0503020204020204" charset="-122"/>
            </a:rPr>
            <a:t>年</a:t>
          </a:r>
          <a:r>
            <a:rPr lang="zh-CN" altLang="zh-CN" sz="1600" b="1" dirty="0" smtClean="0">
              <a:solidFill>
                <a:schemeClr val="dk1"/>
              </a:solidFill>
              <a:latin typeface="微软雅黑" panose="020B0503020204020204" charset="-122"/>
              <a:ea typeface="微软雅黑" panose="020B0503020204020204" charset="-122"/>
              <a:cs typeface="微软雅黑" panose="020B0503020204020204" charset="-122"/>
            </a:rPr>
            <a:t>开展</a:t>
          </a:r>
          <a:r>
            <a:rPr lang="zh-CN" altLang="en-US" sz="1600" b="1" dirty="0" smtClean="0">
              <a:solidFill>
                <a:schemeClr val="dk1"/>
              </a:solidFill>
              <a:latin typeface="微软雅黑" panose="020B0503020204020204" charset="-122"/>
              <a:ea typeface="微软雅黑" panose="020B0503020204020204" charset="-122"/>
              <a:cs typeface="微软雅黑" panose="020B0503020204020204" charset="-122"/>
            </a:rPr>
            <a:t>两届</a:t>
          </a:r>
          <a:r>
            <a:rPr lang="zh-CN" altLang="zh-CN" sz="1600" b="1" dirty="0" smtClean="0">
              <a:solidFill>
                <a:schemeClr val="dk1"/>
              </a:solidFill>
              <a:latin typeface="微软雅黑" panose="020B0503020204020204" charset="-122"/>
              <a:ea typeface="微软雅黑" panose="020B0503020204020204" charset="-122"/>
              <a:cs typeface="微软雅黑" panose="020B0503020204020204" charset="-122"/>
            </a:rPr>
            <a:t>届全国文明家庭评选表彰</a:t>
          </a:r>
          <a:r>
            <a:rPr lang="zh-CN" altLang="zh-CN" sz="1600" b="1" dirty="0" smtClean="0">
              <a:solidFill>
                <a:schemeClr val="dk1"/>
              </a:solidFill>
              <a:latin typeface="微软雅黑" panose="020B0503020204020204" charset="-122"/>
              <a:ea typeface="微软雅黑" panose="020B0503020204020204" charset="-122"/>
              <a:cs typeface="微软雅黑" panose="020B0503020204020204" charset="-122"/>
            </a:rPr>
            <a:t>活动</a:t>
          </a:r>
          <a:r>
            <a:rPr lang="zh-CN" altLang="en-US" sz="1600" b="1" dirty="0" smtClean="0">
              <a:solidFill>
                <a:schemeClr val="dk1"/>
              </a:solidFill>
              <a:latin typeface="微软雅黑" panose="020B0503020204020204" charset="-122"/>
              <a:ea typeface="微软雅黑" panose="020B0503020204020204" charset="-122"/>
              <a:cs typeface="微软雅黑" panose="020B0503020204020204" charset="-122"/>
            </a:rPr>
            <a:t>全国文。明家庭荣誉称号是家庭文明建设的最高荣誉。</a:t>
          </a:r>
          <a:endParaRPr lang="zh-CN" altLang="en-US" sz="1600" b="1" dirty="0" smtClean="0">
            <a:solidFill>
              <a:schemeClr val="dk1"/>
            </a:solidFill>
            <a:latin typeface="微软雅黑" panose="020B0503020204020204" charset="-122"/>
            <a:ea typeface="微软雅黑" panose="020B0503020204020204" charset="-122"/>
            <a:cs typeface="微软雅黑" panose="020B0503020204020204" charset="-122"/>
          </a:endParaRPr>
        </a:p>
        <a:p>
          <a:pPr marL="171450" lvl="1" indent="-171450">
            <a:lnSpc>
              <a:spcPct val="100000"/>
            </a:lnSpc>
            <a:spcBef>
              <a:spcPct val="0"/>
            </a:spcBef>
            <a:spcAft>
              <a:spcPct val="15000"/>
            </a:spcAft>
            <a:buChar char="•"/>
          </a:pPr>
          <a:r>
            <a:rPr lang="zh-CN" sz="1600" b="1" dirty="0" smtClean="0">
              <a:solidFill>
                <a:schemeClr val="dk1"/>
              </a:solidFill>
              <a:latin typeface="微软雅黑" panose="020B0503020204020204" charset="-122"/>
              <a:ea typeface="微软雅黑" panose="020B0503020204020204" charset="-122"/>
              <a:cs typeface="微软雅黑" panose="020B0503020204020204" charset="-122"/>
            </a:rPr>
            <a:t>《全国未成年人思想道德建设工作测评体系》和《操作手册》进行修订，将</a:t>
          </a:r>
          <a:r>
            <a:rPr lang="en-US" sz="1600" b="1" dirty="0" smtClean="0">
              <a:solidFill>
                <a:schemeClr val="dk1"/>
              </a:solidFill>
              <a:latin typeface="微软雅黑" panose="020B0503020204020204" charset="-122"/>
              <a:ea typeface="微软雅黑" panose="020B0503020204020204" charset="-122"/>
              <a:cs typeface="微软雅黑" panose="020B0503020204020204" charset="-122"/>
            </a:rPr>
            <a:t>“</a:t>
          </a:r>
          <a:r>
            <a:rPr lang="zh-CN" sz="1600" b="1" dirty="0" smtClean="0">
              <a:solidFill>
                <a:schemeClr val="dk1"/>
              </a:solidFill>
              <a:latin typeface="微软雅黑" panose="020B0503020204020204" charset="-122"/>
              <a:ea typeface="微软雅黑" panose="020B0503020204020204" charset="-122"/>
              <a:cs typeface="微软雅黑" panose="020B0503020204020204" charset="-122"/>
            </a:rPr>
            <a:t>家庭教育和社会教育</a:t>
          </a:r>
          <a:r>
            <a:rPr lang="en-US" sz="1600" b="1" dirty="0" smtClean="0">
              <a:solidFill>
                <a:schemeClr val="dk1"/>
              </a:solidFill>
              <a:latin typeface="微软雅黑" panose="020B0503020204020204" charset="-122"/>
              <a:ea typeface="微软雅黑" panose="020B0503020204020204" charset="-122"/>
              <a:cs typeface="微软雅黑" panose="020B0503020204020204" charset="-122"/>
            </a:rPr>
            <a:t>”</a:t>
          </a:r>
          <a:r>
            <a:rPr lang="zh-CN" sz="1600" b="1" dirty="0" smtClean="0">
              <a:solidFill>
                <a:schemeClr val="dk1"/>
              </a:solidFill>
              <a:latin typeface="微软雅黑" panose="020B0503020204020204" charset="-122"/>
              <a:ea typeface="微软雅黑" panose="020B0503020204020204" charset="-122"/>
              <a:cs typeface="微软雅黑" panose="020B0503020204020204" charset="-122"/>
            </a:rPr>
            <a:t>作为一级指标。</a:t>
          </a:r>
          <a:endParaRPr lang="zh-CN" altLang="en-US" sz="16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1676444"/>
        <a:ext cx="2755722" cy="2854800"/>
      </dsp:txXfrm>
    </dsp:sp>
    <dsp:sp modelId="{5DBB0F8A-7FEF-4789-962C-B0163F5CCE3C}">
      <dsp:nvSpPr>
        <dsp:cNvPr id="5" name="矩形 4"/>
        <dsp:cNvSpPr/>
      </dsp:nvSpPr>
      <dsp:spPr bwMode="white">
        <a:xfrm>
          <a:off x="3141523" y="574156"/>
          <a:ext cx="2755722" cy="1102289"/>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solidFill>
                <a:schemeClr val="tx1"/>
              </a:solidFill>
              <a:latin typeface="微软雅黑" panose="020B0503020204020204" charset="-122"/>
              <a:ea typeface="微软雅黑" panose="020B0503020204020204" charset="-122"/>
            </a:rPr>
            <a:t>宣传部门</a:t>
          </a:r>
          <a:endParaRPr lang="zh-CN" altLang="en-US" sz="2000" b="1" dirty="0" smtClean="0">
            <a:solidFill>
              <a:schemeClr val="tx1"/>
            </a:solidFill>
            <a:latin typeface="微软雅黑" panose="020B0503020204020204" charset="-122"/>
            <a:ea typeface="微软雅黑" panose="020B0503020204020204" charset="-122"/>
          </a:endParaRPr>
        </a:p>
      </dsp:txBody>
      <dsp:txXfrm>
        <a:off x="3141523" y="574156"/>
        <a:ext cx="2755722" cy="1102289"/>
      </dsp:txXfrm>
    </dsp:sp>
    <dsp:sp modelId="{7533428E-0E62-4166-A34D-DD3B75CA59C9}">
      <dsp:nvSpPr>
        <dsp:cNvPr id="6" name="矩形 5"/>
        <dsp:cNvSpPr/>
      </dsp:nvSpPr>
      <dsp:spPr bwMode="white">
        <a:xfrm>
          <a:off x="3141523" y="1676444"/>
          <a:ext cx="2755722" cy="28548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b="1" dirty="0" smtClean="0">
              <a:solidFill>
                <a:schemeClr val="dk1"/>
              </a:solidFill>
              <a:latin typeface="微软雅黑" panose="020B0503020204020204" charset="-122"/>
              <a:ea typeface="微软雅黑" panose="020B0503020204020204" charset="-122"/>
            </a:rPr>
            <a:t>各级党委宣传和新闻出版广电部门进一步发挥统筹协调和指导督促作用，将家庭家教家风作为日常宣传重点，纳入各级党委讲师团宣讲内容。</a:t>
          </a:r>
          <a:endParaRPr lang="en-US" altLang="zh-CN" sz="2000" b="1" dirty="0" smtClean="0">
            <a:solidFill>
              <a:schemeClr val="dk1"/>
            </a:solidFill>
            <a:latin typeface="微软雅黑" panose="020B0503020204020204" charset="-122"/>
            <a:ea typeface="微软雅黑" panose="020B0503020204020204" charset="-122"/>
          </a:endParaRPr>
        </a:p>
      </dsp:txBody>
      <dsp:txXfrm>
        <a:off x="3141523" y="1676444"/>
        <a:ext cx="2755722"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33030" cy="4491990"/>
        <a:chOff x="0" y="0"/>
        <a:chExt cx="7733030" cy="4491990"/>
      </a:xfrm>
    </dsp:grpSpPr>
    <dsp:sp modelId="{C6826045-D625-4874-AC02-2E181CEDD107}">
      <dsp:nvSpPr>
        <dsp:cNvPr id="3" name="矩形 2"/>
        <dsp:cNvSpPr/>
      </dsp:nvSpPr>
      <dsp:spPr bwMode="white">
        <a:xfrm>
          <a:off x="0" y="49530"/>
          <a:ext cx="1749554" cy="67437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b="1" dirty="0" smtClean="0">
              <a:solidFill>
                <a:schemeClr val="tx1"/>
              </a:solidFill>
              <a:latin typeface="微软雅黑" panose="020B0503020204020204" charset="-122"/>
              <a:ea typeface="微软雅黑" panose="020B0503020204020204" charset="-122"/>
            </a:rPr>
            <a:t>国务院妇女儿童工作委员会</a:t>
          </a:r>
          <a:endParaRPr lang="zh-CN" altLang="en-US" b="1" dirty="0" smtClean="0">
            <a:solidFill>
              <a:schemeClr val="tx1"/>
            </a:solidFill>
            <a:latin typeface="微软雅黑" panose="020B0503020204020204" charset="-122"/>
            <a:ea typeface="微软雅黑" panose="020B0503020204020204" charset="-122"/>
          </a:endParaRPr>
        </a:p>
      </dsp:txBody>
      <dsp:txXfrm>
        <a:off x="0" y="49530"/>
        <a:ext cx="1749554" cy="674370"/>
      </dsp:txXfrm>
    </dsp:sp>
    <dsp:sp modelId="{3AFA87FF-F38D-46D0-BDE8-C304022B4FA0}">
      <dsp:nvSpPr>
        <dsp:cNvPr id="4" name="矩形 3"/>
        <dsp:cNvSpPr/>
      </dsp:nvSpPr>
      <dsp:spPr bwMode="white">
        <a:xfrm>
          <a:off x="0" y="723900"/>
          <a:ext cx="1749554" cy="37185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cs typeface="微软雅黑" panose="020B0503020204020204" charset="-122"/>
            </a:rPr>
            <a:t>制定新一轮《中国妇女发展纲要》（</a:t>
          </a:r>
          <a:r>
            <a:rPr lang="en-US" b="1" dirty="0" smtClean="0">
              <a:solidFill>
                <a:schemeClr val="dk1"/>
              </a:solidFill>
              <a:latin typeface="微软雅黑" panose="020B0503020204020204" charset="-122"/>
              <a:ea typeface="微软雅黑" panose="020B0503020204020204" charset="-122"/>
              <a:cs typeface="微软雅黑" panose="020B0503020204020204" charset="-122"/>
            </a:rPr>
            <a:t>2021-2023</a:t>
          </a:r>
          <a:r>
            <a:rPr lang="zh-CN" b="1" dirty="0" smtClean="0">
              <a:solidFill>
                <a:schemeClr val="dk1"/>
              </a:solidFill>
              <a:latin typeface="微软雅黑" panose="020B0503020204020204" charset="-122"/>
              <a:ea typeface="微软雅黑" panose="020B0503020204020204" charset="-122"/>
              <a:cs typeface="微软雅黑" panose="020B0503020204020204" charset="-122"/>
            </a:rPr>
            <a:t>）专门新增“家庭目标”。</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723900"/>
        <a:ext cx="1749554" cy="3718560"/>
      </dsp:txXfrm>
    </dsp:sp>
    <dsp:sp modelId="{EC674290-2BB9-4094-9F65-980341B4E535}">
      <dsp:nvSpPr>
        <dsp:cNvPr id="5" name="矩形 4"/>
        <dsp:cNvSpPr/>
      </dsp:nvSpPr>
      <dsp:spPr bwMode="white">
        <a:xfrm>
          <a:off x="1994492" y="49530"/>
          <a:ext cx="1749554" cy="67437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sz="1800" b="1" dirty="0" smtClean="0">
              <a:solidFill>
                <a:schemeClr val="tx1"/>
              </a:solidFill>
              <a:latin typeface="微软雅黑" panose="020B0503020204020204" charset="-122"/>
              <a:ea typeface="微软雅黑" panose="020B0503020204020204" charset="-122"/>
            </a:rPr>
            <a:t>教育部门</a:t>
          </a:r>
          <a:endParaRPr lang="zh-CN" altLang="en-US" sz="1800" b="1" dirty="0" smtClean="0">
            <a:solidFill>
              <a:schemeClr val="tx1"/>
            </a:solidFill>
            <a:latin typeface="微软雅黑" panose="020B0503020204020204" charset="-122"/>
            <a:ea typeface="微软雅黑" panose="020B0503020204020204" charset="-122"/>
          </a:endParaRPr>
        </a:p>
      </dsp:txBody>
      <dsp:txXfrm>
        <a:off x="1994492" y="49530"/>
        <a:ext cx="1749554" cy="674370"/>
      </dsp:txXfrm>
    </dsp:sp>
    <dsp:sp modelId="{42023ED3-690E-4C9D-8627-403C544AFC90}">
      <dsp:nvSpPr>
        <dsp:cNvPr id="6" name="矩形 5"/>
        <dsp:cNvSpPr/>
      </dsp:nvSpPr>
      <dsp:spPr bwMode="white">
        <a:xfrm>
          <a:off x="1994492" y="723900"/>
          <a:ext cx="1749554" cy="37185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rPr>
            <a:t>主导建立家庭、学校、社会三位一体的教育网络，开展深入城乡的家庭教育指导</a:t>
          </a:r>
          <a:r>
            <a:rPr lang="zh-CN" b="1" dirty="0" smtClean="0">
              <a:solidFill>
                <a:schemeClr val="dk1"/>
              </a:solidFill>
              <a:latin typeface="微软雅黑" panose="020B0503020204020204" charset="-122"/>
              <a:ea typeface="微软雅黑" panose="020B0503020204020204" charset="-122"/>
            </a:rPr>
            <a:t>工作</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rPr>
            <a:t>命名一批全国家庭教育创新实践基地，推动了家庭教育指导工作规范化。</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endParaRPr lang="zh-CN" altLang="en-US" b="1" dirty="0">
            <a:solidFill>
              <a:schemeClr val="dk1"/>
            </a:solidFill>
            <a:latin typeface="微软雅黑" panose="020B0503020204020204" charset="-122"/>
            <a:ea typeface="微软雅黑" panose="020B0503020204020204" charset="-122"/>
          </a:endParaRPr>
        </a:p>
      </dsp:txBody>
      <dsp:txXfrm>
        <a:off x="1994492" y="723900"/>
        <a:ext cx="1749554" cy="3718560"/>
      </dsp:txXfrm>
    </dsp:sp>
    <dsp:sp modelId="{3D7F4D51-825D-4973-84AD-8D4D3FF1BDC8}">
      <dsp:nvSpPr>
        <dsp:cNvPr id="7" name="矩形 6"/>
        <dsp:cNvSpPr/>
      </dsp:nvSpPr>
      <dsp:spPr bwMode="white">
        <a:xfrm>
          <a:off x="3988984" y="49530"/>
          <a:ext cx="1749554" cy="67437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sz="1800" b="1" dirty="0" smtClean="0">
              <a:solidFill>
                <a:schemeClr val="tx1"/>
              </a:solidFill>
              <a:latin typeface="微软雅黑" panose="020B0503020204020204" charset="-122"/>
              <a:ea typeface="微软雅黑" panose="020B0503020204020204" charset="-122"/>
            </a:rPr>
            <a:t>司法部门</a:t>
          </a:r>
          <a:endParaRPr lang="zh-CN" altLang="en-US" sz="1800" b="1" dirty="0" smtClean="0">
            <a:solidFill>
              <a:schemeClr val="tx1"/>
            </a:solidFill>
            <a:latin typeface="微软雅黑" panose="020B0503020204020204" charset="-122"/>
            <a:ea typeface="微软雅黑" panose="020B0503020204020204" charset="-122"/>
          </a:endParaRPr>
        </a:p>
      </dsp:txBody>
      <dsp:txXfrm>
        <a:off x="3988984" y="49530"/>
        <a:ext cx="1749554" cy="674370"/>
      </dsp:txXfrm>
    </dsp:sp>
    <dsp:sp modelId="{EA3B8BA5-10CF-4DD4-AC0A-2A710B2938CB}">
      <dsp:nvSpPr>
        <dsp:cNvPr id="8" name="矩形 7"/>
        <dsp:cNvSpPr/>
      </dsp:nvSpPr>
      <dsp:spPr bwMode="white">
        <a:xfrm>
          <a:off x="3988984" y="723900"/>
          <a:ext cx="1749554" cy="37185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cs typeface="微软雅黑" panose="020B0503020204020204" charset="-122"/>
            </a:rPr>
            <a:t>强化学校、家庭、社会“三位一体”的法治教育格局，承办家庭法律援助和未成年人法律援助。</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3988984" y="723900"/>
        <a:ext cx="1749554" cy="3718560"/>
      </dsp:txXfrm>
    </dsp:sp>
    <dsp:sp modelId="{110E50B4-862F-40F4-B123-1993652ACCF2}">
      <dsp:nvSpPr>
        <dsp:cNvPr id="9" name="矩形 8"/>
        <dsp:cNvSpPr/>
      </dsp:nvSpPr>
      <dsp:spPr bwMode="white">
        <a:xfrm>
          <a:off x="5983476" y="49530"/>
          <a:ext cx="1749554" cy="67437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28016" tIns="73152" rIns="128016" bIns="73152"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sz="1800" b="1" dirty="0" smtClean="0">
              <a:solidFill>
                <a:schemeClr val="tx1"/>
              </a:solidFill>
              <a:latin typeface="微软雅黑" panose="020B0503020204020204" charset="-122"/>
              <a:ea typeface="微软雅黑" panose="020B0503020204020204" charset="-122"/>
            </a:rPr>
            <a:t>法院、检察院</a:t>
          </a:r>
          <a:endParaRPr lang="zh-CN" altLang="en-US" sz="1800" b="1" dirty="0" smtClean="0">
            <a:solidFill>
              <a:schemeClr val="tx1"/>
            </a:solidFill>
            <a:latin typeface="微软雅黑" panose="020B0503020204020204" charset="-122"/>
            <a:ea typeface="微软雅黑" panose="020B0503020204020204" charset="-122"/>
          </a:endParaRPr>
        </a:p>
      </dsp:txBody>
      <dsp:txXfrm>
        <a:off x="5983476" y="49530"/>
        <a:ext cx="1749554" cy="674370"/>
      </dsp:txXfrm>
    </dsp:sp>
    <dsp:sp modelId="{A28B33D2-BA30-477E-9773-5AA8CB13213A}">
      <dsp:nvSpPr>
        <dsp:cNvPr id="10" name="矩形 9"/>
        <dsp:cNvSpPr/>
      </dsp:nvSpPr>
      <dsp:spPr bwMode="white">
        <a:xfrm>
          <a:off x="5983476" y="723900"/>
          <a:ext cx="1749554" cy="371856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rPr>
            <a:t>法院健全完善家事法庭和少年法庭综合审判机构；检察院助力筑牢校园安全防线。</a:t>
          </a:r>
          <a:endParaRPr b="1">
            <a:solidFill>
              <a:schemeClr val="dk1"/>
            </a:solidFill>
            <a:latin typeface="微软雅黑" panose="020B0503020204020204" charset="-122"/>
            <a:ea typeface="微软雅黑" panose="020B0503020204020204" charset="-122"/>
          </a:endParaRPr>
        </a:p>
      </dsp:txBody>
      <dsp:txXfrm>
        <a:off x="5983476" y="723900"/>
        <a:ext cx="1749554" cy="3718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42835" cy="5153660"/>
        <a:chOff x="0" y="0"/>
        <a:chExt cx="7442835" cy="5153660"/>
      </a:xfrm>
    </dsp:grpSpPr>
    <dsp:sp modelId="{20B9AE0F-C7DA-4C85-80CE-5D16D53E5214}">
      <dsp:nvSpPr>
        <dsp:cNvPr id="3" name="矩形 2"/>
        <dsp:cNvSpPr/>
      </dsp:nvSpPr>
      <dsp:spPr bwMode="white">
        <a:xfrm>
          <a:off x="0" y="6033"/>
          <a:ext cx="1683899" cy="4895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公安部门</a:t>
          </a:r>
          <a:endParaRPr lang="zh-CN" altLang="en-US" sz="2000" b="1" dirty="0" smtClean="0">
            <a:solidFill>
              <a:schemeClr val="tx1"/>
            </a:solidFill>
            <a:latin typeface="微软雅黑" panose="020B0503020204020204" charset="-122"/>
            <a:ea typeface="微软雅黑" panose="020B0503020204020204" charset="-122"/>
          </a:endParaRPr>
        </a:p>
      </dsp:txBody>
      <dsp:txXfrm>
        <a:off x="0" y="6033"/>
        <a:ext cx="1683899" cy="489585"/>
      </dsp:txXfrm>
    </dsp:sp>
    <dsp:sp modelId="{B273C8C7-359B-4FA1-BC77-DE9C6DFA2A72}">
      <dsp:nvSpPr>
        <dsp:cNvPr id="4" name="矩形 3"/>
        <dsp:cNvSpPr/>
      </dsp:nvSpPr>
      <dsp:spPr bwMode="white">
        <a:xfrm>
          <a:off x="0" y="495618"/>
          <a:ext cx="1683899" cy="465201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6012" tIns="96012" rIns="128016" bIns="144018"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71450" lvl="1" indent="-171450">
            <a:lnSpc>
              <a:spcPct val="100000"/>
            </a:lnSpc>
            <a:spcBef>
              <a:spcPct val="0"/>
            </a:spcBef>
            <a:spcAft>
              <a:spcPct val="15000"/>
            </a:spcAft>
            <a:buChar char="•"/>
          </a:pPr>
          <a:r>
            <a:rPr lang="zh-CN" sz="1800" b="1" dirty="0" smtClean="0">
              <a:solidFill>
                <a:schemeClr val="dk1"/>
              </a:solidFill>
              <a:latin typeface="微软雅黑" panose="020B0503020204020204" charset="-122"/>
              <a:ea typeface="微软雅黑" panose="020B0503020204020204" charset="-122"/>
            </a:rPr>
            <a:t>关爱家庭反对拐卖妇女儿童，增强民众的反拐防诈骗意识，强化家庭禁毒反吸毒工作。</a:t>
          </a:r>
          <a:endParaRPr lang="zh-CN" altLang="en-US" sz="1800" b="1" dirty="0">
            <a:solidFill>
              <a:schemeClr val="dk1"/>
            </a:solidFill>
            <a:latin typeface="微软雅黑" panose="020B0503020204020204" charset="-122"/>
            <a:ea typeface="微软雅黑" panose="020B0503020204020204" charset="-122"/>
          </a:endParaRPr>
        </a:p>
      </dsp:txBody>
      <dsp:txXfrm>
        <a:off x="0" y="495618"/>
        <a:ext cx="1683899" cy="4652010"/>
      </dsp:txXfrm>
    </dsp:sp>
    <dsp:sp modelId="{9896EFB2-A472-42D0-93BE-AAF832FACB8A}">
      <dsp:nvSpPr>
        <dsp:cNvPr id="5" name="矩形 4"/>
        <dsp:cNvSpPr/>
      </dsp:nvSpPr>
      <dsp:spPr bwMode="white">
        <a:xfrm>
          <a:off x="1919645" y="6033"/>
          <a:ext cx="1683899" cy="4895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民政部门</a:t>
          </a:r>
          <a:endParaRPr lang="zh-CN" altLang="en-US" sz="2000" b="1" dirty="0" smtClean="0">
            <a:solidFill>
              <a:schemeClr val="tx1"/>
            </a:solidFill>
            <a:latin typeface="微软雅黑" panose="020B0503020204020204" charset="-122"/>
            <a:ea typeface="微软雅黑" panose="020B0503020204020204" charset="-122"/>
          </a:endParaRPr>
        </a:p>
      </dsp:txBody>
      <dsp:txXfrm>
        <a:off x="1919645" y="6033"/>
        <a:ext cx="1683899" cy="489585"/>
      </dsp:txXfrm>
    </dsp:sp>
    <dsp:sp modelId="{E6053C1E-C19A-487D-B372-EF050CEBAA18}">
      <dsp:nvSpPr>
        <dsp:cNvPr id="6" name="矩形 5"/>
        <dsp:cNvSpPr/>
      </dsp:nvSpPr>
      <dsp:spPr bwMode="white">
        <a:xfrm>
          <a:off x="1919645" y="495618"/>
          <a:ext cx="1683899" cy="465201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85344" tIns="85344" rIns="113792" bIns="128016"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71450" lvl="1" indent="-171450">
            <a:lnSpc>
              <a:spcPct val="100000"/>
            </a:lnSpc>
            <a:spcBef>
              <a:spcPct val="0"/>
            </a:spcBef>
            <a:spcAft>
              <a:spcPct val="15000"/>
            </a:spcAft>
            <a:buChar char="•"/>
          </a:pPr>
          <a:r>
            <a:rPr lang="zh-CN" sz="1600" b="1" dirty="0" smtClean="0">
              <a:solidFill>
                <a:schemeClr val="dk1"/>
              </a:solidFill>
              <a:latin typeface="微软雅黑" panose="020B0503020204020204" charset="-122"/>
              <a:ea typeface="微软雅黑" panose="020B0503020204020204" charset="-122"/>
            </a:rPr>
            <a:t>开展婚姻家庭专题辅导、专业咨询和婚姻危机干预及心理疏导等公共服务活动</a:t>
          </a:r>
          <a:endParaRPr lang="zh-CN" altLang="en-US" sz="1600" b="1" dirty="0">
            <a:solidFill>
              <a:schemeClr val="dk1"/>
            </a:solidFill>
            <a:latin typeface="微软雅黑" panose="020B0503020204020204" charset="-122"/>
            <a:ea typeface="微软雅黑" panose="020B0503020204020204" charset="-122"/>
          </a:endParaRPr>
        </a:p>
        <a:p>
          <a:pPr marL="171450" lvl="1" indent="-171450">
            <a:lnSpc>
              <a:spcPct val="100000"/>
            </a:lnSpc>
            <a:spcBef>
              <a:spcPct val="0"/>
            </a:spcBef>
            <a:spcAft>
              <a:spcPct val="15000"/>
            </a:spcAft>
            <a:buChar char="•"/>
          </a:pPr>
          <a:r>
            <a:rPr lang="zh-CN" sz="1600" b="1" dirty="0" smtClean="0">
              <a:solidFill>
                <a:schemeClr val="dk1"/>
              </a:solidFill>
              <a:latin typeface="微软雅黑" panose="020B0503020204020204" charset="-122"/>
              <a:ea typeface="微软雅黑" panose="020B0503020204020204" charset="-122"/>
            </a:rPr>
            <a:t>明确并落实了其婚姻登记家庭教育、特殊困境儿童群体支持、社会组织登记管理、城乡社区服务机构及社会工作人才队伍建设等工作。</a:t>
          </a:r>
          <a:endParaRPr lang="zh-CN" altLang="en-US" sz="1600" b="1" dirty="0">
            <a:solidFill>
              <a:schemeClr val="dk1"/>
            </a:solidFill>
            <a:latin typeface="微软雅黑" panose="020B0503020204020204" charset="-122"/>
            <a:ea typeface="微软雅黑" panose="020B0503020204020204" charset="-122"/>
          </a:endParaRPr>
        </a:p>
      </dsp:txBody>
      <dsp:txXfrm>
        <a:off x="1919645" y="495618"/>
        <a:ext cx="1683899" cy="4652010"/>
      </dsp:txXfrm>
    </dsp:sp>
    <dsp:sp modelId="{05AB671B-F0AD-4661-9D8A-58734455E3C5}">
      <dsp:nvSpPr>
        <dsp:cNvPr id="7" name="矩形 6"/>
        <dsp:cNvSpPr/>
      </dsp:nvSpPr>
      <dsp:spPr bwMode="white">
        <a:xfrm>
          <a:off x="3839290" y="6033"/>
          <a:ext cx="1683899" cy="4895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sz="2000" b="1" dirty="0" smtClean="0">
              <a:solidFill>
                <a:schemeClr val="tx1"/>
              </a:solidFill>
              <a:latin typeface="微软雅黑" panose="020B0503020204020204" charset="-122"/>
              <a:ea typeface="微软雅黑" panose="020B0503020204020204" charset="-122"/>
            </a:rPr>
            <a:t>卫健部门</a:t>
          </a:r>
          <a:endParaRPr lang="zh-CN" altLang="en-US" sz="2000" b="1" dirty="0" smtClean="0">
            <a:solidFill>
              <a:schemeClr val="tx1"/>
            </a:solidFill>
            <a:latin typeface="微软雅黑" panose="020B0503020204020204" charset="-122"/>
            <a:ea typeface="微软雅黑" panose="020B0503020204020204" charset="-122"/>
          </a:endParaRPr>
        </a:p>
      </dsp:txBody>
      <dsp:txXfrm>
        <a:off x="3839290" y="6033"/>
        <a:ext cx="1683899" cy="489585"/>
      </dsp:txXfrm>
    </dsp:sp>
    <dsp:sp modelId="{6B39F65C-487B-46B2-8D02-409A974B8967}">
      <dsp:nvSpPr>
        <dsp:cNvPr id="8" name="矩形 7"/>
        <dsp:cNvSpPr/>
      </dsp:nvSpPr>
      <dsp:spPr bwMode="white">
        <a:xfrm>
          <a:off x="3839290" y="495618"/>
          <a:ext cx="1683899" cy="465201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80010" tIns="80010" rIns="106680" bIns="120014"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rPr>
            <a:t>将家庭健康服务作为卫生领域的重要内容，保障母婴权益，加大母婴设施建设</a:t>
          </a:r>
          <a:r>
            <a:rPr lang="zh-CN" b="1" dirty="0" smtClean="0">
              <a:solidFill>
                <a:schemeClr val="dk1"/>
              </a:solidFill>
              <a:latin typeface="微软雅黑" panose="020B0503020204020204" charset="-122"/>
              <a:ea typeface="微软雅黑" panose="020B0503020204020204" charset="-122"/>
            </a:rPr>
            <a:t>力度</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b="1" dirty="0" smtClean="0">
              <a:solidFill>
                <a:schemeClr val="dk1"/>
              </a:solidFill>
              <a:latin typeface="微软雅黑" panose="020B0503020204020204" charset="-122"/>
              <a:ea typeface="微软雅黑" panose="020B0503020204020204" charset="-122"/>
            </a:rPr>
            <a:t>在城乡社区开展儿童早期发展社区家庭支持项目，探索婴幼儿家庭教育支持服务模式，在儿童预防接种门诊开设家长早期教育问题咨询门诊，将家长早教知识纳入社区科普教育内容。</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endParaRPr lang="zh-CN" altLang="en-US" b="1" dirty="0">
            <a:solidFill>
              <a:schemeClr val="dk1"/>
            </a:solidFill>
            <a:latin typeface="微软雅黑" panose="020B0503020204020204" charset="-122"/>
            <a:ea typeface="微软雅黑" panose="020B0503020204020204" charset="-122"/>
          </a:endParaRPr>
        </a:p>
      </dsp:txBody>
      <dsp:txXfrm>
        <a:off x="3839290" y="495618"/>
        <a:ext cx="1683899" cy="4652010"/>
      </dsp:txXfrm>
    </dsp:sp>
    <dsp:sp modelId="{F70F53B5-9972-4BAF-B4C5-00BC97CE2550}">
      <dsp:nvSpPr>
        <dsp:cNvPr id="9" name="矩形 8"/>
        <dsp:cNvSpPr/>
      </dsp:nvSpPr>
      <dsp:spPr bwMode="white">
        <a:xfrm>
          <a:off x="5758936" y="6033"/>
          <a:ext cx="1683899" cy="4895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sz="2000" b="1" dirty="0" smtClean="0">
              <a:solidFill>
                <a:schemeClr val="tx1"/>
              </a:solidFill>
            </a:rPr>
            <a:t>质监部门</a:t>
          </a:r>
          <a:endParaRPr lang="zh-CN" altLang="en-US" sz="2000" b="1" dirty="0" smtClean="0">
            <a:solidFill>
              <a:schemeClr val="tx1"/>
            </a:solidFill>
          </a:endParaRPr>
        </a:p>
      </dsp:txBody>
      <dsp:txXfrm>
        <a:off x="5758936" y="6033"/>
        <a:ext cx="1683899" cy="489585"/>
      </dsp:txXfrm>
    </dsp:sp>
    <dsp:sp modelId="{4D65D4B0-053E-4AC1-828E-ADF19FA77D60}">
      <dsp:nvSpPr>
        <dsp:cNvPr id="10" name="矩形 9"/>
        <dsp:cNvSpPr/>
      </dsp:nvSpPr>
      <dsp:spPr bwMode="white">
        <a:xfrm>
          <a:off x="5758936" y="495618"/>
          <a:ext cx="1683899" cy="465201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6012" tIns="96012" rIns="128016" bIns="144018"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71450" lvl="1" indent="-171450">
            <a:lnSpc>
              <a:spcPct val="100000"/>
            </a:lnSpc>
            <a:spcBef>
              <a:spcPct val="0"/>
            </a:spcBef>
            <a:spcAft>
              <a:spcPct val="15000"/>
            </a:spcAft>
            <a:buChar char="•"/>
          </a:pPr>
          <a:r>
            <a:rPr lang="zh-CN" sz="1800" b="1" dirty="0" smtClean="0">
              <a:solidFill>
                <a:schemeClr val="dk1"/>
              </a:solidFill>
              <a:latin typeface="微软雅黑" panose="020B0503020204020204" charset="-122"/>
              <a:ea typeface="微软雅黑" panose="020B0503020204020204" charset="-122"/>
            </a:rPr>
            <a:t>增强家庭质量安全常识，宣传取得生产许可证的家庭食品相关质量知识，以及如何安全乘坐游乐设施和住宅电梯的注意事项。</a:t>
          </a:r>
          <a:endParaRPr lang="zh-CN" altLang="en-US" sz="1800" b="1" dirty="0">
            <a:solidFill>
              <a:schemeClr val="dk1"/>
            </a:solidFill>
            <a:latin typeface="微软雅黑" panose="020B0503020204020204" charset="-122"/>
            <a:ea typeface="微软雅黑" panose="020B0503020204020204" charset="-122"/>
          </a:endParaRPr>
        </a:p>
      </dsp:txBody>
      <dsp:txXfrm>
        <a:off x="5758936" y="495618"/>
        <a:ext cx="1683899" cy="4652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12990" cy="5191125"/>
        <a:chOff x="0" y="0"/>
        <a:chExt cx="7412990" cy="5191125"/>
      </a:xfrm>
    </dsp:grpSpPr>
    <dsp:sp modelId="{32FEAE39-EBA8-4D11-92D9-4E9672E2AEAE}">
      <dsp:nvSpPr>
        <dsp:cNvPr id="3" name="矩形 2"/>
        <dsp:cNvSpPr/>
      </dsp:nvSpPr>
      <dsp:spPr bwMode="white">
        <a:xfrm>
          <a:off x="0" y="41593"/>
          <a:ext cx="2260058" cy="7943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dirty="0" smtClean="0">
              <a:solidFill>
                <a:schemeClr val="tx1"/>
              </a:solidFill>
              <a:latin typeface="微软雅黑" panose="020B0503020204020204" charset="-122"/>
              <a:ea typeface="微软雅黑" panose="020B0503020204020204" charset="-122"/>
            </a:rPr>
            <a:t>团中央维护</a:t>
          </a:r>
          <a:endParaRPr lang="zh-CN" altLang="en-US" b="1" dirty="0" smtClean="0">
            <a:solidFill>
              <a:schemeClr val="tx1"/>
            </a:solidFill>
            <a:latin typeface="微软雅黑" panose="020B0503020204020204" charset="-122"/>
            <a:ea typeface="微软雅黑" panose="020B0503020204020204" charset="-122"/>
          </a:endParaRPr>
        </a:p>
      </dsp:txBody>
      <dsp:txXfrm>
        <a:off x="0" y="41593"/>
        <a:ext cx="2260058" cy="794385"/>
      </dsp:txXfrm>
    </dsp:sp>
    <dsp:sp modelId="{2DDF75C2-F68A-46C0-849E-07CB6549EEA4}">
      <dsp:nvSpPr>
        <dsp:cNvPr id="4" name="矩形 3"/>
        <dsp:cNvSpPr/>
      </dsp:nvSpPr>
      <dsp:spPr bwMode="white">
        <a:xfrm>
          <a:off x="0" y="835977"/>
          <a:ext cx="2260058" cy="431355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维护青少年的权益，</a:t>
          </a:r>
          <a:r>
            <a:rPr lang="en-US" altLang="zh-CN"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做好青年人的婚恋工作</a:t>
          </a:r>
          <a:r>
            <a:rPr lang="en-US" altLang="zh-CN"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建设</a:t>
          </a: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和谐家庭，重视家庭教育。</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835977"/>
        <a:ext cx="2260058" cy="4313555"/>
      </dsp:txXfrm>
    </dsp:sp>
    <dsp:sp modelId="{477ACAE3-9477-4D37-A03E-FB200FDADB49}">
      <dsp:nvSpPr>
        <dsp:cNvPr id="5" name="矩形 4"/>
        <dsp:cNvSpPr/>
      </dsp:nvSpPr>
      <dsp:spPr bwMode="white">
        <a:xfrm>
          <a:off x="2576466" y="41593"/>
          <a:ext cx="2260058" cy="7943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marR="0" lvl="0" algn="ctr" defTabSz="914400" eaLnBrk="1" fontAlgn="auto" latinLnBrk="0" hangingPunct="1">
            <a:lnSpc>
              <a:spcPct val="100000"/>
            </a:lnSpc>
            <a:spcBef>
              <a:spcPts val="0"/>
            </a:spcBef>
            <a:spcAft>
              <a:spcPts val="0"/>
            </a:spcAft>
            <a:buClrTx/>
            <a:buSzTx/>
            <a:buFontTx/>
          </a:pPr>
          <a:r>
            <a:rPr lang="zh-CN" altLang="en-US" b="1" dirty="0" smtClean="0">
              <a:solidFill>
                <a:schemeClr val="tx1"/>
              </a:solidFill>
              <a:latin typeface="微软雅黑" panose="020B0503020204020204" charset="-122"/>
              <a:ea typeface="微软雅黑" panose="020B0503020204020204" charset="-122"/>
            </a:rPr>
            <a:t>工会</a:t>
          </a:r>
          <a:endParaRPr lang="zh-CN" altLang="en-US" dirty="0" smtClean="0">
            <a:solidFill>
              <a:schemeClr val="tx1"/>
            </a:solidFill>
          </a:endParaRPr>
        </a:p>
        <a:p>
          <a:pPr marR="0" lvl="0" algn="ctr" defTabSz="914400" eaLnBrk="1" fontAlgn="auto" latinLnBrk="0" hangingPunct="1">
            <a:lnSpc>
              <a:spcPct val="100000"/>
            </a:lnSpc>
            <a:spcBef>
              <a:spcPts val="0"/>
            </a:spcBef>
            <a:spcAft>
              <a:spcPts val="0"/>
            </a:spcAft>
            <a:buClrTx/>
            <a:buSzTx/>
            <a:buFontTx/>
          </a:pPr>
          <a:endParaRPr lang="zh-CN" altLang="en-US" dirty="0" smtClean="0">
            <a:solidFill>
              <a:schemeClr val="tx1"/>
            </a:solidFill>
          </a:endParaRPr>
        </a:p>
      </dsp:txBody>
      <dsp:txXfrm>
        <a:off x="2576466" y="41593"/>
        <a:ext cx="2260058" cy="794385"/>
      </dsp:txXfrm>
    </dsp:sp>
    <dsp:sp modelId="{79B61EFA-0A9D-4E3F-9ECC-FA5FF8B49837}">
      <dsp:nvSpPr>
        <dsp:cNvPr id="6" name="矩形 5"/>
        <dsp:cNvSpPr/>
      </dsp:nvSpPr>
      <dsp:spPr bwMode="white">
        <a:xfrm>
          <a:off x="2576466" y="835977"/>
          <a:ext cx="2260058" cy="431355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rPr>
            <a:t>工会职工小家建设，工会职工之家建设</a:t>
          </a:r>
          <a:r>
            <a:rPr lang="zh-CN" altLang="en-US" b="1" dirty="0" smtClean="0">
              <a:solidFill>
                <a:schemeClr val="dk1"/>
              </a:solidFill>
              <a:latin typeface="微软雅黑" panose="020B0503020204020204" charset="-122"/>
              <a:ea typeface="微软雅黑" panose="020B0503020204020204" charset="-122"/>
            </a:rPr>
            <a:t>，</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rPr>
            <a:t>家庭</a:t>
          </a:r>
          <a:r>
            <a:rPr lang="zh-CN" altLang="en-US" b="1" dirty="0" smtClean="0">
              <a:solidFill>
                <a:schemeClr val="dk1"/>
              </a:solidFill>
              <a:latin typeface="微软雅黑" panose="020B0503020204020204" charset="-122"/>
              <a:ea typeface="微软雅黑" panose="020B0503020204020204" charset="-122"/>
            </a:rPr>
            <a:t>文化和美德建设</a:t>
          </a:r>
          <a:r>
            <a:rPr lang="zh-CN" altLang="en-US" b="1" dirty="0" smtClean="0">
              <a:solidFill>
                <a:schemeClr val="dk1"/>
              </a:solidFill>
              <a:latin typeface="微软雅黑" panose="020B0503020204020204" charset="-122"/>
              <a:ea typeface="微软雅黑" panose="020B0503020204020204" charset="-122"/>
            </a:rPr>
            <a:t>，</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rPr>
            <a:t>文明</a:t>
          </a:r>
          <a:r>
            <a:rPr lang="zh-CN" altLang="en-US" b="1" dirty="0" smtClean="0">
              <a:solidFill>
                <a:schemeClr val="dk1"/>
              </a:solidFill>
              <a:latin typeface="微软雅黑" panose="020B0503020204020204" charset="-122"/>
              <a:ea typeface="微软雅黑" panose="020B0503020204020204" charset="-122"/>
            </a:rPr>
            <a:t>家庭创建活动</a:t>
          </a:r>
          <a:r>
            <a:rPr lang="zh-CN" altLang="en-US" b="1" dirty="0" smtClean="0">
              <a:solidFill>
                <a:schemeClr val="dk1"/>
              </a:solidFill>
              <a:latin typeface="微软雅黑" panose="020B0503020204020204" charset="-122"/>
              <a:ea typeface="微软雅黑" panose="020B0503020204020204" charset="-122"/>
            </a:rPr>
            <a:t>，</a:t>
          </a:r>
          <a:endParaRPr lang="zh-CN" altLang="en-US" b="1"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b="1" dirty="0" smtClean="0">
              <a:solidFill>
                <a:schemeClr val="dk1"/>
              </a:solidFill>
              <a:latin typeface="微软雅黑" panose="020B0503020204020204" charset="-122"/>
              <a:ea typeface="微软雅黑" panose="020B0503020204020204" charset="-122"/>
            </a:rPr>
            <a:t>发展</a:t>
          </a:r>
          <a:r>
            <a:rPr lang="zh-CN" altLang="en-US" b="1" dirty="0" smtClean="0">
              <a:solidFill>
                <a:schemeClr val="dk1"/>
              </a:solidFill>
              <a:latin typeface="微软雅黑" panose="020B0503020204020204" charset="-122"/>
              <a:ea typeface="微软雅黑" panose="020B0503020204020204" charset="-122"/>
            </a:rPr>
            <a:t>家庭服务业，调解职工家庭矛盾。</a:t>
          </a:r>
          <a:endParaRPr lang="zh-CN" altLang="en-US" b="1" dirty="0">
            <a:solidFill>
              <a:schemeClr val="dk1"/>
            </a:solidFill>
            <a:latin typeface="微软雅黑" panose="020B0503020204020204" charset="-122"/>
            <a:ea typeface="微软雅黑" panose="020B0503020204020204" charset="-122"/>
          </a:endParaRPr>
        </a:p>
      </dsp:txBody>
      <dsp:txXfrm>
        <a:off x="2576466" y="835977"/>
        <a:ext cx="2260058" cy="4313555"/>
      </dsp:txXfrm>
    </dsp:sp>
    <dsp:sp modelId="{BA585515-D583-4BDE-9644-9752C95ECBFA}">
      <dsp:nvSpPr>
        <dsp:cNvPr id="7" name="矩形 6"/>
        <dsp:cNvSpPr/>
      </dsp:nvSpPr>
      <dsp:spPr bwMode="white">
        <a:xfrm>
          <a:off x="5152932" y="41593"/>
          <a:ext cx="2260058" cy="794385"/>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2240" tIns="81280" rIns="142240" bIns="812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marR="0" lvl="0" defTabSz="914400" eaLnBrk="1" fontAlgn="auto" latinLnBrk="0" hangingPunct="1">
            <a:lnSpc>
              <a:spcPct val="100000"/>
            </a:lnSpc>
            <a:spcBef>
              <a:spcPts val="0"/>
            </a:spcBef>
            <a:spcAft>
              <a:spcPts val="0"/>
            </a:spcAft>
            <a:buClrTx/>
            <a:buSzTx/>
            <a:buFontTx/>
          </a:pPr>
          <a:r>
            <a:rPr lang="zh-CN" altLang="en-US" b="1" dirty="0" smtClean="0">
              <a:solidFill>
                <a:schemeClr val="tx1"/>
              </a:solidFill>
              <a:latin typeface="微软雅黑" panose="020B0503020204020204" charset="-122"/>
              <a:ea typeface="微软雅黑" panose="020B0503020204020204" charset="-122"/>
            </a:rPr>
            <a:t>关工委</a:t>
          </a:r>
          <a:endParaRPr lang="zh-CN" altLang="en-US" b="1" dirty="0" smtClean="0">
            <a:solidFill>
              <a:schemeClr val="tx1"/>
            </a:solidFill>
            <a:latin typeface="微软雅黑" panose="020B0503020204020204" charset="-122"/>
            <a:ea typeface="微软雅黑" panose="020B0503020204020204" charset="-122"/>
          </a:endParaRPr>
        </a:p>
        <a:p>
          <a:pPr lvl="0">
            <a:lnSpc>
              <a:spcPct val="100000"/>
            </a:lnSpc>
            <a:spcBef>
              <a:spcPct val="0"/>
            </a:spcBef>
            <a:spcAft>
              <a:spcPct val="35000"/>
            </a:spcAft>
          </a:pPr>
          <a:endParaRPr lang="zh-CN" altLang="en-US" b="1" dirty="0" smtClean="0">
            <a:solidFill>
              <a:schemeClr val="tx1"/>
            </a:solidFill>
            <a:latin typeface="微软雅黑" panose="020B0503020204020204" charset="-122"/>
            <a:ea typeface="微软雅黑" panose="020B0503020204020204" charset="-122"/>
          </a:endParaRPr>
        </a:p>
      </dsp:txBody>
      <dsp:txXfrm>
        <a:off x="5152932" y="41593"/>
        <a:ext cx="2260058" cy="794385"/>
      </dsp:txXfrm>
    </dsp:sp>
    <dsp:sp modelId="{CE996DB4-BD8D-4E46-AE94-CD108B536014}">
      <dsp:nvSpPr>
        <dsp:cNvPr id="8" name="矩形 7"/>
        <dsp:cNvSpPr/>
      </dsp:nvSpPr>
      <dsp:spPr bwMode="white">
        <a:xfrm>
          <a:off x="5152932" y="835977"/>
          <a:ext cx="2260058" cy="431355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marR="0" lvl="1" defTabSz="914400" eaLnBrk="1" fontAlgn="auto" latinLnBrk="0" hangingPunct="1">
            <a:lnSpc>
              <a:spcPct val="100000"/>
            </a:lnSpc>
            <a:spcBef>
              <a:spcPts val="0"/>
            </a:spcBef>
            <a:spcAft>
              <a:spcPts val="0"/>
            </a:spcAft>
            <a:buClrTx/>
            <a:buSzTx/>
            <a:buFontTx/>
            <a:buChar char="•"/>
          </a:pP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加强家庭教育，“百家名县”家庭教育巡</a:t>
          </a:r>
          <a:r>
            <a:rPr lang="zh-CN" altLang="en-US" b="1" dirty="0" smtClean="0">
              <a:solidFill>
                <a:schemeClr val="dk1"/>
              </a:solidFill>
              <a:latin typeface="微软雅黑" panose="020B0503020204020204" charset="-122"/>
              <a:ea typeface="微软雅黑" panose="020B0503020204020204" charset="-122"/>
              <a:cs typeface="微软雅黑" panose="020B0503020204020204" charset="-122"/>
            </a:rPr>
            <a:t>讲，</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a:p>
          <a:pPr lvl="1">
            <a:lnSpc>
              <a:spcPct val="100000"/>
            </a:lnSpc>
            <a:spcBef>
              <a:spcPct val="0"/>
            </a:spcBef>
            <a:spcAft>
              <a:spcPct val="15000"/>
            </a:spcAft>
            <a:buChar char="•"/>
          </a:pPr>
          <a:r>
            <a:rPr lang="zh-CN" b="1" smtClean="0">
              <a:solidFill>
                <a:schemeClr val="dk1"/>
              </a:solidFill>
              <a:latin typeface="微软雅黑" panose="020B0503020204020204" charset="-122"/>
              <a:ea typeface="微软雅黑" panose="020B0503020204020204" charset="-122"/>
              <a:cs typeface="微软雅黑" panose="020B0503020204020204" charset="-122"/>
            </a:rPr>
            <a:t>关注留守儿童、困境儿童等特殊家庭教育，</a:t>
          </a:r>
          <a:endParaRPr lang="zh-CN" b="1">
            <a:solidFill>
              <a:schemeClr val="dk1"/>
            </a:solidFill>
            <a:latin typeface="微软雅黑" panose="020B0503020204020204" charset="-122"/>
            <a:ea typeface="微软雅黑" panose="020B0503020204020204" charset="-122"/>
            <a:cs typeface="微软雅黑" panose="020B0503020204020204" charset="-122"/>
          </a:endParaRPr>
        </a:p>
        <a:p>
          <a:pPr marR="0" lvl="1" defTabSz="914400" eaLnBrk="1" fontAlgn="auto" latinLnBrk="0" hangingPunct="1">
            <a:lnSpc>
              <a:spcPct val="100000"/>
            </a:lnSpc>
            <a:spcBef>
              <a:spcPts val="0"/>
            </a:spcBef>
            <a:spcAft>
              <a:spcPts val="0"/>
            </a:spcAft>
            <a:buClrTx/>
            <a:buSzTx/>
            <a:buFontTx/>
            <a:buChar char="•"/>
          </a:pPr>
          <a:r>
            <a:rPr lang="zh-CN" b="1" dirty="0" smtClean="0">
              <a:solidFill>
                <a:schemeClr val="dk1"/>
              </a:solidFill>
              <a:latin typeface="微软雅黑" panose="020B0503020204020204" charset="-122"/>
              <a:ea typeface="微软雅黑" panose="020B0503020204020204" charset="-122"/>
              <a:cs typeface="微软雅黑" panose="020B0503020204020204" charset="-122"/>
            </a:rPr>
            <a:t>五老弘扬好家教好家风</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a:p>
          <a:pPr marR="0" lvl="1" defTabSz="914400" eaLnBrk="1" fontAlgn="auto" latinLnBrk="0" hangingPunct="1">
            <a:lnSpc>
              <a:spcPct val="100000"/>
            </a:lnSpc>
            <a:spcBef>
              <a:spcPts val="0"/>
            </a:spcBef>
            <a:spcAft>
              <a:spcPts val="0"/>
            </a:spcAft>
            <a:buClrTx/>
            <a:buSzTx/>
            <a:buFontTx/>
            <a:buChar char="•"/>
          </a:pPr>
          <a:r>
            <a:rPr lang="en-US" altLang="zh-CN"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b="1" dirty="0" smtClean="0">
              <a:solidFill>
                <a:schemeClr val="dk1"/>
              </a:solidFill>
              <a:latin typeface="微软雅黑" panose="020B0503020204020204" charset="-122"/>
              <a:ea typeface="微软雅黑" panose="020B0503020204020204" charset="-122"/>
              <a:cs typeface="微软雅黑" panose="020B0503020204020204" charset="-122"/>
            </a:rPr>
            <a:t>普遍开展了“家长公开课”。</a:t>
          </a: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a:p>
          <a:pPr marR="0" lvl="1" defTabSz="914400" eaLnBrk="1" fontAlgn="auto" latinLnBrk="0" hangingPunct="1">
            <a:lnSpc>
              <a:spcPct val="100000"/>
            </a:lnSpc>
            <a:spcBef>
              <a:spcPts val="0"/>
            </a:spcBef>
            <a:spcAft>
              <a:spcPts val="0"/>
            </a:spcAft>
            <a:buClrTx/>
            <a:buSzTx/>
            <a:buFontTx/>
            <a:buChar char="•"/>
          </a:pPr>
          <a:endParaRPr lang="zh-CN" altLang="en-US" b="1" dirty="0">
            <a:solidFill>
              <a:schemeClr val="dk1"/>
            </a:solidFill>
            <a:latin typeface="微软雅黑" panose="020B0503020204020204" charset="-122"/>
            <a:ea typeface="微软雅黑" panose="020B0503020204020204" charset="-122"/>
            <a:cs typeface="微软雅黑" panose="020B0503020204020204" charset="-122"/>
          </a:endParaRPr>
        </a:p>
        <a:p>
          <a:pPr marR="0" lvl="1" defTabSz="914400" eaLnBrk="1" fontAlgn="auto" latinLnBrk="0" hangingPunct="1">
            <a:lnSpc>
              <a:spcPct val="100000"/>
            </a:lnSpc>
            <a:spcBef>
              <a:spcPts val="0"/>
            </a:spcBef>
            <a:spcAft>
              <a:spcPts val="0"/>
            </a:spcAft>
            <a:buClrTx/>
            <a:buSzTx/>
            <a:buFontTx/>
            <a:buChar char="•"/>
          </a:pPr>
          <a:endParaRPr lang="zh-CN" altLang="en-US" dirty="0" smtClean="0">
            <a:solidFill>
              <a:schemeClr val="dk1"/>
            </a:solidFill>
          </a:endParaRPr>
        </a:p>
        <a:p>
          <a:pPr marR="0" lvl="1" defTabSz="914400" eaLnBrk="1" fontAlgn="auto" latinLnBrk="0" hangingPunct="1">
            <a:lnSpc>
              <a:spcPct val="100000"/>
            </a:lnSpc>
            <a:spcBef>
              <a:spcPts val="0"/>
            </a:spcBef>
            <a:spcAft>
              <a:spcPts val="0"/>
            </a:spcAft>
            <a:buClrTx/>
            <a:buSzTx/>
            <a:buFontTx/>
          </a:pPr>
          <a:endParaRPr lang="zh-CN" altLang="en-US" dirty="0">
            <a:solidFill>
              <a:schemeClr val="dk1"/>
            </a:solidFill>
          </a:endParaRPr>
        </a:p>
      </dsp:txBody>
      <dsp:txXfrm>
        <a:off x="5152932" y="835977"/>
        <a:ext cx="2260058" cy="4313555"/>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539990" cy="4354830"/>
        <a:chOff x="0" y="0"/>
        <a:chExt cx="7539990" cy="4354830"/>
      </a:xfrm>
    </dsp:grpSpPr>
    <dsp:sp modelId="{BE135547-ED75-47F5-82E7-95D3B70A01CF}">
      <dsp:nvSpPr>
        <dsp:cNvPr id="3" name="右箭头 2"/>
        <dsp:cNvSpPr/>
      </dsp:nvSpPr>
      <dsp:spPr bwMode="white">
        <a:xfrm>
          <a:off x="565499" y="0"/>
          <a:ext cx="6408992" cy="4354830"/>
        </a:xfrm>
        <a:prstGeom prst="rightArrow">
          <a:avLst/>
        </a:prstGeom>
      </dsp:spPr>
      <dsp:style>
        <a:lnRef idx="0">
          <a:schemeClr val="accent1"/>
        </a:lnRef>
        <a:fillRef idx="1">
          <a:schemeClr val="accent1">
            <a:tint val="40000"/>
          </a:schemeClr>
        </a:fillRef>
        <a:effectRef idx="0">
          <a:scrgbClr r="0" g="0" b="0"/>
        </a:effectRef>
        <a:fontRef idx="minor"/>
      </dsp:style>
      <dsp:txXfrm>
        <a:off x="565499" y="0"/>
        <a:ext cx="6408992" cy="4354830"/>
      </dsp:txXfrm>
    </dsp:sp>
    <dsp:sp modelId="{C40627C0-08C4-47BA-9552-D57CA7EF5347}">
      <dsp:nvSpPr>
        <dsp:cNvPr id="4" name="圆角矩形 3"/>
        <dsp:cNvSpPr/>
      </dsp:nvSpPr>
      <dsp:spPr bwMode="white">
        <a:xfrm>
          <a:off x="0" y="1306449"/>
          <a:ext cx="2261997" cy="174193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l">
            <a:lnSpc>
              <a:spcPct val="100000"/>
            </a:lnSpc>
            <a:spcBef>
              <a:spcPct val="0"/>
            </a:spcBef>
            <a:spcAft>
              <a:spcPct val="35000"/>
            </a:spcAft>
          </a:pPr>
          <a:r>
            <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rPr>
            <a:t>1992</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zh-CN" altLang="zh-CN"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中华人民共和国妇女权益保障法</a:t>
          </a:r>
          <a:r>
            <a:rPr lang="zh-CN" altLang="zh-CN"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1" dirty="0" smtClean="0">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年新修订。</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1306449"/>
        <a:ext cx="2261997" cy="1741932"/>
      </dsp:txXfrm>
    </dsp:sp>
    <dsp:sp modelId="{A1CE00E2-DA98-4082-9C40-3CDD9E32C77A}">
      <dsp:nvSpPr>
        <dsp:cNvPr id="5" name="圆角矩形 4"/>
        <dsp:cNvSpPr/>
      </dsp:nvSpPr>
      <dsp:spPr bwMode="white">
        <a:xfrm>
          <a:off x="2638997" y="1306449"/>
          <a:ext cx="2261997" cy="174193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1994</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年颁布和实施</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母婴保健法</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2638997" y="1306449"/>
        <a:ext cx="2261997" cy="1741932"/>
      </dsp:txXfrm>
    </dsp:sp>
    <dsp:sp modelId="{C986D16E-993C-465D-8F8F-EACA92EF755C}">
      <dsp:nvSpPr>
        <dsp:cNvPr id="6" name="圆角矩形 5"/>
        <dsp:cNvSpPr/>
      </dsp:nvSpPr>
      <dsp:spPr bwMode="white">
        <a:xfrm>
          <a:off x="5277993" y="1306449"/>
          <a:ext cx="2261997" cy="174193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l">
            <a:lnSpc>
              <a:spcPct val="100000"/>
            </a:lnSpc>
            <a:spcBef>
              <a:spcPct val="0"/>
            </a:spcBef>
            <a:spcAft>
              <a:spcPct val="35000"/>
            </a:spcAft>
          </a:pP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995</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年国务院颁布和实施</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中国妇女发展纲要</a:t>
          </a:r>
          <a:r>
            <a:rPr lang="zh-CN"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中国儿童发展纲要</a:t>
          </a:r>
          <a:r>
            <a:rPr lang="en-US" altLang="zh-CN" b="1" dirty="0" smtClean="0">
              <a:solidFill>
                <a:schemeClr val="tx1"/>
              </a:solidFill>
              <a:latin typeface="微软雅黑" panose="020B0503020204020204" charset="-122"/>
              <a:ea typeface="微软雅黑" panose="020B0503020204020204" charset="-122"/>
              <a:cs typeface="微软雅黑" panose="020B0503020204020204" charset="-122"/>
            </a:rPr>
            <a:t>》4</a:t>
          </a: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rPr>
            <a:t>个周期。</a:t>
          </a:r>
          <a:endParaRPr lang="zh-CN" altLang="en-US"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5277993" y="1306449"/>
        <a:ext cx="2261997" cy="1741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95690" cy="4639945"/>
        <a:chOff x="0" y="0"/>
        <a:chExt cx="8695690" cy="4639945"/>
      </a:xfrm>
    </dsp:grpSpPr>
    <dsp:sp modelId="{906613FD-427E-4C26-AAA6-8B24CEA76F3F}">
      <dsp:nvSpPr>
        <dsp:cNvPr id="3" name="右箭头 2"/>
        <dsp:cNvSpPr/>
      </dsp:nvSpPr>
      <dsp:spPr bwMode="white">
        <a:xfrm>
          <a:off x="652177" y="0"/>
          <a:ext cx="7391337" cy="4639945"/>
        </a:xfrm>
        <a:prstGeom prst="rightArrow">
          <a:avLst/>
        </a:prstGeom>
      </dsp:spPr>
      <dsp:style>
        <a:lnRef idx="0">
          <a:schemeClr val="accent1"/>
        </a:lnRef>
        <a:fillRef idx="1">
          <a:schemeClr val="accent1">
            <a:tint val="40000"/>
          </a:schemeClr>
        </a:fillRef>
        <a:effectRef idx="0">
          <a:scrgbClr r="0" g="0" b="0"/>
        </a:effectRef>
        <a:fontRef idx="minor"/>
      </dsp:style>
      <dsp:txXfrm>
        <a:off x="652177" y="0"/>
        <a:ext cx="7391337" cy="4639945"/>
      </dsp:txXfrm>
    </dsp:sp>
    <dsp:sp modelId="{F0CF3933-74CC-47E9-B7F2-FF4A22825C89}">
      <dsp:nvSpPr>
        <dsp:cNvPr id="4" name="圆角矩形 3"/>
        <dsp:cNvSpPr/>
      </dsp:nvSpPr>
      <dsp:spPr bwMode="white">
        <a:xfrm>
          <a:off x="0" y="1391984"/>
          <a:ext cx="2608707" cy="1855978"/>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1995</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年国家提出男女平等基本国策。</a:t>
          </a:r>
          <a:endPar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0" y="1391984"/>
        <a:ext cx="2608707" cy="1855978"/>
      </dsp:txXfrm>
    </dsp:sp>
    <dsp:sp modelId="{E34256FD-CB54-46D9-A3E7-C37F8EF3A779}">
      <dsp:nvSpPr>
        <dsp:cNvPr id="5" name="圆角矩形 4"/>
        <dsp:cNvSpPr/>
      </dsp:nvSpPr>
      <dsp:spPr bwMode="white">
        <a:xfrm>
          <a:off x="3043492" y="1391984"/>
          <a:ext cx="2608707" cy="1855978"/>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997</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年，教育部、全国妇联联合颁布</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家长教育行为规范</a:t>
          </a:r>
          <a:r>
            <a:rPr lang="en-US" altLang="en-US" sz="1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。明确规范家长教育行为的“国家意志”，迈出公权干预的重要一步。</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3043492" y="1391984"/>
        <a:ext cx="2608707" cy="1855978"/>
      </dsp:txXfrm>
    </dsp:sp>
    <dsp:sp modelId="{4B0250D5-A3CC-426E-BFB3-1CEB481465AE}">
      <dsp:nvSpPr>
        <dsp:cNvPr id="6" name="圆角矩形 5"/>
        <dsp:cNvSpPr/>
      </dsp:nvSpPr>
      <dsp:spPr bwMode="white">
        <a:xfrm>
          <a:off x="6086983" y="1391984"/>
          <a:ext cx="2608707" cy="1855978"/>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2001</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年颁布</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人口与计划生育法</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和</a:t>
          </a:r>
          <a: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计划生育技术服务管理条例</a:t>
          </a:r>
          <a: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rPr>
            <a:t>。</a:t>
          </a:r>
          <a:br>
            <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rPr>
          </a:br>
          <a:endParaRPr lang="zh-CN" altLang="zh-CN" sz="2000" b="1" dirty="0" smtClean="0">
            <a:solidFill>
              <a:schemeClr val="tx1"/>
            </a:solidFill>
            <a:latin typeface="微软雅黑" panose="020B0503020204020204" charset="-122"/>
            <a:ea typeface="微软雅黑" panose="020B0503020204020204" charset="-122"/>
            <a:cs typeface="微软雅黑" panose="020B0503020204020204" charset="-122"/>
          </a:endParaRPr>
        </a:p>
      </dsp:txBody>
      <dsp:txXfrm>
        <a:off x="6086983" y="1391984"/>
        <a:ext cx="2608707" cy="18559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3">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4">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1">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2">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3d3#5">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4">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grpSp>
        <p:nvGrpSpPr>
          <p:cNvPr id="20" name="组合 19"/>
          <p:cNvGrpSpPr/>
          <p:nvPr userDrawn="1"/>
        </p:nvGrpSpPr>
        <p:grpSpPr>
          <a:xfrm>
            <a:off x="0" y="1"/>
            <a:ext cx="9144119" cy="6937394"/>
            <a:chOff x="1" y="1"/>
            <a:chExt cx="24382411" cy="13874788"/>
          </a:xfrm>
        </p:grpSpPr>
        <p:grpSp>
          <p:nvGrpSpPr>
            <p:cNvPr id="22" name="组合 21"/>
            <p:cNvGrpSpPr/>
            <p:nvPr userDrawn="1"/>
          </p:nvGrpSpPr>
          <p:grpSpPr>
            <a:xfrm>
              <a:off x="1" y="1"/>
              <a:ext cx="24382411" cy="13874788"/>
              <a:chOff x="1" y="1"/>
              <a:chExt cx="24382411" cy="13874788"/>
            </a:xfrm>
          </p:grpSpPr>
          <p:grpSp>
            <p:nvGrpSpPr>
              <p:cNvPr id="31" name="组合 30"/>
              <p:cNvGrpSpPr/>
              <p:nvPr userDrawn="1"/>
            </p:nvGrpSpPr>
            <p:grpSpPr>
              <a:xfrm>
                <a:off x="1" y="1"/>
                <a:ext cx="24382411" cy="13874788"/>
                <a:chOff x="0" y="-158787"/>
                <a:chExt cx="24382411" cy="13874788"/>
              </a:xfrm>
            </p:grpSpPr>
            <p:sp>
              <p:nvSpPr>
                <p:cNvPr id="41" name="矩形 40"/>
                <p:cNvSpPr/>
                <p:nvPr userDrawn="1"/>
              </p:nvSpPr>
              <p:spPr>
                <a:xfrm>
                  <a:off x="0" y="-158787"/>
                  <a:ext cx="24382411" cy="13874788"/>
                </a:xfrm>
                <a:prstGeom prst="rect">
                  <a:avLst/>
                </a:prstGeom>
                <a:solidFill>
                  <a:srgbClr val="FFF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pic>
              <p:nvPicPr>
                <p:cNvPr id="42" name="图片 41"/>
                <p:cNvPicPr>
                  <a:picLocks noChangeAspect="1"/>
                </p:cNvPicPr>
                <p:nvPr userDrawn="1"/>
              </p:nvPicPr>
              <p:blipFill rotWithShape="1">
                <a:blip r:embed="rId2">
                  <a:extLst>
                    <a:ext uri="{28A0092B-C50C-407E-A947-70E740481C1C}">
                      <a14:useLocalDpi xmlns:a14="http://schemas.microsoft.com/office/drawing/2010/main" val="0"/>
                    </a:ext>
                  </a:extLst>
                </a:blip>
                <a:srcRect l="94795" t="8226" r="1939" b="46251"/>
                <a:stretch>
                  <a:fillRect/>
                </a:stretch>
              </p:blipFill>
              <p:spPr>
                <a:xfrm>
                  <a:off x="23390942" y="8023123"/>
                  <a:ext cx="796412" cy="5549875"/>
                </a:xfrm>
                <a:prstGeom prst="rect">
                  <a:avLst/>
                </a:prstGeom>
              </p:spPr>
            </p:pic>
            <p:pic>
              <p:nvPicPr>
                <p:cNvPr id="43" name="图片 42"/>
                <p:cNvPicPr>
                  <a:picLocks noChangeAspect="1"/>
                </p:cNvPicPr>
                <p:nvPr userDrawn="1"/>
              </p:nvPicPr>
              <p:blipFill rotWithShape="1">
                <a:blip r:embed="rId2">
                  <a:extLst>
                    <a:ext uri="{28A0092B-C50C-407E-A947-70E740481C1C}">
                      <a14:useLocalDpi xmlns:a14="http://schemas.microsoft.com/office/drawing/2010/main" val="0"/>
                    </a:ext>
                  </a:extLst>
                </a:blip>
                <a:srcRect l="94795" t="8226" r="1939" b="46251"/>
                <a:stretch>
                  <a:fillRect/>
                </a:stretch>
              </p:blipFill>
              <p:spPr>
                <a:xfrm>
                  <a:off x="23390942" y="2579615"/>
                  <a:ext cx="796412" cy="5549875"/>
                </a:xfrm>
                <a:prstGeom prst="rect">
                  <a:avLst/>
                </a:prstGeom>
              </p:spPr>
            </p:pic>
            <p:pic>
              <p:nvPicPr>
                <p:cNvPr id="44" name="图片 43"/>
                <p:cNvPicPr>
                  <a:picLocks noChangeAspect="1"/>
                </p:cNvPicPr>
                <p:nvPr userDrawn="1"/>
              </p:nvPicPr>
              <p:blipFill rotWithShape="1">
                <a:blip r:embed="rId2">
                  <a:extLst>
                    <a:ext uri="{28A0092B-C50C-407E-A947-70E740481C1C}">
                      <a14:useLocalDpi xmlns:a14="http://schemas.microsoft.com/office/drawing/2010/main" val="0"/>
                    </a:ext>
                  </a:extLst>
                </a:blip>
                <a:srcRect l="94631" t="37238" r="1939" b="46251"/>
                <a:stretch>
                  <a:fillRect/>
                </a:stretch>
              </p:blipFill>
              <p:spPr>
                <a:xfrm>
                  <a:off x="23351067" y="762000"/>
                  <a:ext cx="836287" cy="2012937"/>
                </a:xfrm>
                <a:prstGeom prst="rect">
                  <a:avLst/>
                </a:prstGeom>
              </p:spPr>
            </p:pic>
            <p:sp>
              <p:nvSpPr>
                <p:cNvPr id="45" name="新月形 44"/>
                <p:cNvSpPr/>
                <p:nvPr userDrawn="1"/>
              </p:nvSpPr>
              <p:spPr>
                <a:xfrm rot="9419418">
                  <a:off x="856791" y="9385282"/>
                  <a:ext cx="3322873" cy="3424968"/>
                </a:xfrm>
                <a:prstGeom prst="moon">
                  <a:avLst>
                    <a:gd name="adj" fmla="val 87500"/>
                  </a:avLst>
                </a:prstGeom>
                <a:solidFill>
                  <a:srgbClr val="FFF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pic>
            <p:nvPicPr>
              <p:cNvPr id="32" name="图片 31"/>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l="94795" t="8226" r="1939" b="46251"/>
              <a:stretch>
                <a:fillRect/>
              </a:stretch>
            </p:blipFill>
            <p:spPr>
              <a:xfrm flipH="1">
                <a:off x="299794" y="2738403"/>
                <a:ext cx="766912" cy="5549875"/>
              </a:xfrm>
              <a:prstGeom prst="rect">
                <a:avLst/>
              </a:prstGeom>
            </p:spPr>
          </p:pic>
          <p:pic>
            <p:nvPicPr>
              <p:cNvPr id="39" name="图片 38"/>
              <p:cNvPicPr>
                <a:picLocks noChangeAspect="1"/>
              </p:cNvPicPr>
              <p:nvPr userDrawn="1"/>
            </p:nvPicPr>
            <p:blipFill rotWithShape="1">
              <a:blip r:embed="rId2">
                <a:extLst>
                  <a:ext uri="{28A0092B-C50C-407E-A947-70E740481C1C}">
                    <a14:useLocalDpi xmlns:a14="http://schemas.microsoft.com/office/drawing/2010/main" val="0"/>
                  </a:ext>
                </a:extLst>
              </a:blip>
              <a:srcRect l="94631" t="41472" r="1939" b="46251"/>
              <a:stretch>
                <a:fillRect/>
              </a:stretch>
            </p:blipFill>
            <p:spPr>
              <a:xfrm flipH="1">
                <a:off x="299794" y="1436914"/>
                <a:ext cx="805310" cy="1496811"/>
              </a:xfrm>
              <a:prstGeom prst="rect">
                <a:avLst/>
              </a:prstGeom>
            </p:spPr>
          </p:pic>
          <p:pic>
            <p:nvPicPr>
              <p:cNvPr id="40" name="图片 39"/>
              <p:cNvPicPr>
                <a:picLocks noChangeAspect="1"/>
              </p:cNvPicPr>
              <p:nvPr userDrawn="1"/>
            </p:nvPicPr>
            <p:blipFill rotWithShape="1">
              <a:blip r:embed="rId2">
                <a:extLst>
                  <a:ext uri="{28A0092B-C50C-407E-A947-70E740481C1C}">
                    <a14:useLocalDpi xmlns:a14="http://schemas.microsoft.com/office/drawing/2010/main" val="0"/>
                  </a:ext>
                </a:extLst>
              </a:blip>
              <a:srcRect l="94795" t="8225" r="2798" b="47592"/>
              <a:stretch>
                <a:fillRect/>
              </a:stretch>
            </p:blipFill>
            <p:spPr>
              <a:xfrm flipH="1">
                <a:off x="501444" y="8181911"/>
                <a:ext cx="565260" cy="5386605"/>
              </a:xfrm>
              <a:prstGeom prst="rect">
                <a:avLst/>
              </a:prstGeom>
            </p:spPr>
          </p:pic>
        </p:grpSp>
        <p:cxnSp>
          <p:nvCxnSpPr>
            <p:cNvPr id="23" name="直接连接符 22"/>
            <p:cNvCxnSpPr/>
            <p:nvPr userDrawn="1"/>
          </p:nvCxnSpPr>
          <p:spPr>
            <a:xfrm flipV="1">
              <a:off x="972294" y="13296900"/>
              <a:ext cx="22573506" cy="19050"/>
            </a:xfrm>
            <a:prstGeom prst="line">
              <a:avLst/>
            </a:prstGeom>
            <a:ln w="44450">
              <a:solidFill>
                <a:srgbClr val="E39B85"/>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a:off x="15862852" y="958836"/>
              <a:ext cx="7645662" cy="350288"/>
              <a:chOff x="15147663" y="1973923"/>
              <a:chExt cx="7645662" cy="350288"/>
            </a:xfrm>
          </p:grpSpPr>
          <p:cxnSp>
            <p:nvCxnSpPr>
              <p:cNvPr id="25" name="直接连接符 24"/>
              <p:cNvCxnSpPr>
                <a:endCxn id="27" idx="3"/>
              </p:cNvCxnSpPr>
              <p:nvPr userDrawn="1"/>
            </p:nvCxnSpPr>
            <p:spPr>
              <a:xfrm>
                <a:off x="15147663" y="2144603"/>
                <a:ext cx="6868346" cy="0"/>
              </a:xfrm>
              <a:prstGeom prst="line">
                <a:avLst/>
              </a:prstGeom>
              <a:ln w="44450">
                <a:solidFill>
                  <a:srgbClr val="E39B85"/>
                </a:solidFill>
                <a:prstDash val="dash"/>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22016009" y="1973923"/>
                <a:ext cx="777316" cy="350288"/>
                <a:chOff x="22377959" y="943286"/>
                <a:chExt cx="778052" cy="367845"/>
              </a:xfrm>
            </p:grpSpPr>
            <p:sp>
              <p:nvSpPr>
                <p:cNvPr id="27" name="等腰三角形 26"/>
                <p:cNvSpPr/>
                <p:nvPr userDrawn="1"/>
              </p:nvSpPr>
              <p:spPr>
                <a:xfrm rot="5400000">
                  <a:off x="22330208" y="991037"/>
                  <a:ext cx="358467" cy="262966"/>
                </a:xfrm>
                <a:prstGeom prst="triangle">
                  <a:avLst/>
                </a:prstGeom>
                <a:noFill/>
                <a:ln w="31750">
                  <a:solidFill>
                    <a:srgbClr val="E39B8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8" name="等腰三角形 27"/>
                <p:cNvSpPr/>
                <p:nvPr userDrawn="1"/>
              </p:nvSpPr>
              <p:spPr>
                <a:xfrm rot="5400000">
                  <a:off x="22501658" y="991038"/>
                  <a:ext cx="358467" cy="262966"/>
                </a:xfrm>
                <a:prstGeom prst="triangle">
                  <a:avLst/>
                </a:prstGeom>
                <a:solidFill>
                  <a:srgbClr val="FFFAEF"/>
                </a:solidFill>
                <a:ln w="31750">
                  <a:solidFill>
                    <a:srgbClr val="E39B8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9" name="等腰三角形 28"/>
                <p:cNvSpPr/>
                <p:nvPr userDrawn="1"/>
              </p:nvSpPr>
              <p:spPr>
                <a:xfrm rot="5400000">
                  <a:off x="22685279" y="991038"/>
                  <a:ext cx="358467" cy="262966"/>
                </a:xfrm>
                <a:prstGeom prst="triangle">
                  <a:avLst/>
                </a:prstGeom>
                <a:solidFill>
                  <a:srgbClr val="FFFAEF"/>
                </a:solidFill>
                <a:ln w="31750">
                  <a:solidFill>
                    <a:srgbClr val="E39B85"/>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0" name="等腰三角形 29"/>
                <p:cNvSpPr/>
                <p:nvPr userDrawn="1"/>
              </p:nvSpPr>
              <p:spPr>
                <a:xfrm rot="5400000">
                  <a:off x="22845294" y="1000415"/>
                  <a:ext cx="358467" cy="262966"/>
                </a:xfrm>
                <a:prstGeom prst="triangle">
                  <a:avLst/>
                </a:prstGeom>
                <a:solidFill>
                  <a:srgbClr val="E1937B"/>
                </a:solidFill>
                <a:ln w="31750">
                  <a:solidFill>
                    <a:srgbClr val="E39B8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grpSp>
      <p:pic>
        <p:nvPicPr>
          <p:cNvPr id="21" name="图片 20"/>
          <p:cNvPicPr>
            <a:picLocks noChangeAspect="1"/>
          </p:cNvPicPr>
          <p:nvPr userDrawn="1"/>
        </p:nvPicPr>
        <p:blipFill rotWithShape="1">
          <a:blip r:embed="rId5">
            <a:extLst>
              <a:ext uri="{BEBA8EAE-BF5A-486C-A8C5-ECC9F3942E4B}">
                <a14:imgProps xmlns:a14="http://schemas.microsoft.com/office/drawing/2010/main">
                  <a14:imgLayer r:embed="rId6">
                    <a14:imgEffect>
                      <a14:backgroundRemoval t="2074" b="100000" l="0" r="100000"/>
                    </a14:imgEffect>
                  </a14:imgLayer>
                </a14:imgProps>
              </a:ext>
            </a:extLst>
          </a:blip>
          <a:srcRect l="25571" b="3168"/>
          <a:stretch>
            <a:fillRect/>
          </a:stretch>
        </p:blipFill>
        <p:spPr>
          <a:xfrm flipH="1">
            <a:off x="119856" y="79394"/>
            <a:ext cx="552899" cy="617519"/>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95483" y="5"/>
            <a:ext cx="9322027"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grpSp>
      <p:sp>
        <p:nvSpPr>
          <p:cNvPr id="12" name="等腰三角形 11"/>
          <p:cNvSpPr/>
          <p:nvPr userDrawn="1">
            <p:custDataLst>
              <p:tags r:id="rId7"/>
            </p:custDataLst>
          </p:nvPr>
        </p:nvSpPr>
        <p:spPr>
          <a:xfrm rot="16200000">
            <a:off x="3343278" y="5860568"/>
            <a:ext cx="997432" cy="5800725"/>
          </a:xfrm>
          <a:prstGeom prst="triangle">
            <a:avLst>
              <a:gd name="adj"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2" name="标题 1"/>
          <p:cNvSpPr>
            <a:spLocks noGrp="1"/>
          </p:cNvSpPr>
          <p:nvPr>
            <p:ph type="ctrTitle" hasCustomPrompt="1"/>
            <p:custDataLst>
              <p:tags r:id="rId8"/>
            </p:custDataLst>
          </p:nvPr>
        </p:nvSpPr>
        <p:spPr>
          <a:xfrm>
            <a:off x="2047739" y="2842611"/>
            <a:ext cx="5338159" cy="838901"/>
          </a:xfrm>
        </p:spPr>
        <p:txBody>
          <a:bodyPr lIns="90000" tIns="46800" rIns="90000" bIns="46800" anchor="b" anchorCtr="0">
            <a:normAutofit/>
          </a:bodyPr>
          <a:lstStyle>
            <a:lvl1pPr algn="ctr">
              <a:defRPr sz="3715"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047739" y="3971224"/>
            <a:ext cx="5338159" cy="507239"/>
          </a:xfrm>
        </p:spPr>
        <p:txBody>
          <a:bodyPr lIns="90000" tIns="46800" rIns="90000" bIns="46800" anchor="t">
            <a:normAutofit/>
          </a:bodyPr>
          <a:lstStyle>
            <a:lvl1pPr marL="0" indent="0" algn="ctr" eaLnBrk="1" fontAlgn="auto" latinLnBrk="0" hangingPunct="1">
              <a:lnSpc>
                <a:spcPct val="100000"/>
              </a:lnSpc>
              <a:buNone/>
              <a:defRPr sz="1575" u="none" strike="noStrike" kern="1200" cap="none" spc="200" normalizeH="0" baseline="0">
                <a:solidFill>
                  <a:schemeClr val="tx1">
                    <a:lumMod val="85000"/>
                    <a:lumOff val="15000"/>
                  </a:schemeClr>
                </a:solidFill>
                <a:uFillTx/>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12"/>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2722907" y="4733589"/>
            <a:ext cx="1892347" cy="309620"/>
          </a:xfrm>
        </p:spPr>
        <p:txBody>
          <a:bodyPr lIns="90000" tIns="46800" rIns="90000" bIns="46800" anchor="ctr" anchorCtr="0">
            <a:normAutofit/>
          </a:bodyPr>
          <a:lstStyle>
            <a:lvl1pPr marL="0" indent="0" algn="r">
              <a:lnSpc>
                <a:spcPct val="100000"/>
              </a:lnSpc>
              <a:buNone/>
              <a:defRPr sz="1015">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4801641" y="4733589"/>
            <a:ext cx="1892345" cy="309620"/>
          </a:xfrm>
        </p:spPr>
        <p:txBody>
          <a:bodyPr lIns="90000" tIns="46800" rIns="90000" bIns="46800" anchor="ctr" anchorCtr="0">
            <a:normAutofit/>
          </a:bodyPr>
          <a:lstStyle>
            <a:lvl1pPr marL="0" indent="0" algn="l">
              <a:lnSpc>
                <a:spcPct val="100000"/>
              </a:lnSpc>
              <a:buNone/>
              <a:defRPr sz="1015">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1" y="1626121"/>
            <a:ext cx="8139178" cy="4041680"/>
          </a:xfrm>
        </p:spPr>
        <p:txBody>
          <a:bodyPr vert="horz" lIns="101600" tIns="0" rIns="82550" bIns="0" rtlCol="0">
            <a:no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3001198" y="5613400"/>
            <a:ext cx="6142802"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grpSp>
      <p:grpSp>
        <p:nvGrpSpPr>
          <p:cNvPr id="10" name="组合 9"/>
          <p:cNvGrpSpPr/>
          <p:nvPr userDrawn="1">
            <p:custDataLst>
              <p:tags r:id="rId5"/>
            </p:custDataLst>
          </p:nvPr>
        </p:nvGrpSpPr>
        <p:grpSpPr>
          <a:xfrm>
            <a:off x="3890252" y="2465874"/>
            <a:ext cx="427628" cy="530915"/>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grpSp>
      <p:grpSp>
        <p:nvGrpSpPr>
          <p:cNvPr id="14" name="组合 13"/>
          <p:cNvGrpSpPr/>
          <p:nvPr userDrawn="1">
            <p:custDataLst>
              <p:tags r:id="rId8"/>
            </p:custDataLst>
          </p:nvPr>
        </p:nvGrpSpPr>
        <p:grpSpPr>
          <a:xfrm rot="10800000">
            <a:off x="-1" y="0"/>
            <a:ext cx="9144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a:p>
          </p:txBody>
        </p:sp>
      </p:grpSp>
      <p:sp>
        <p:nvSpPr>
          <p:cNvPr id="2" name="标题 1"/>
          <p:cNvSpPr>
            <a:spLocks noGrp="1"/>
          </p:cNvSpPr>
          <p:nvPr>
            <p:ph type="title" hasCustomPrompt="1"/>
            <p:custDataLst>
              <p:tags r:id="rId11"/>
            </p:custDataLst>
          </p:nvPr>
        </p:nvSpPr>
        <p:spPr>
          <a:xfrm>
            <a:off x="2625680" y="3182635"/>
            <a:ext cx="3892639" cy="555545"/>
          </a:xfrm>
        </p:spPr>
        <p:txBody>
          <a:bodyPr lIns="90170" tIns="46990" rIns="90170" bIns="0" anchor="b" anchorCtr="0">
            <a:normAutofit/>
          </a:bodyPr>
          <a:lstStyle>
            <a:lvl1pPr algn="ctr">
              <a:defRPr sz="225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2625680" y="4067741"/>
            <a:ext cx="3892639" cy="1107770"/>
          </a:xfrm>
        </p:spPr>
        <p:txBody>
          <a:bodyPr lIns="90170" tIns="0" rIns="90170" bIns="46990">
            <a:normAutofit/>
          </a:bodyPr>
          <a:lstStyle>
            <a:lvl1pPr marL="0" indent="0" algn="ctr" eaLnBrk="1" fontAlgn="auto" latinLnBrk="0" hangingPunct="1">
              <a:buNone/>
              <a:defRPr kumimoji="0" lang="zh-CN" altLang="en-US" sz="1125"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a:xfrm>
            <a:off x="659807" y="6389433"/>
            <a:ext cx="2025000" cy="237600"/>
          </a:xfrm>
        </p:spPr>
        <p:txBody>
          <a:bodyPr>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3087000" y="6389433"/>
            <a:ext cx="2970000" cy="237600"/>
          </a:xfrm>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a:xfrm>
            <a:off x="6457950" y="6389433"/>
            <a:ext cx="2025000" cy="237600"/>
          </a:xfrm>
        </p:spPr>
        <p:txBody>
          <a:bodyPr>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1626121"/>
            <a:ext cx="3962432" cy="4041680"/>
          </a:xfrm>
        </p:spPr>
        <p:txBody>
          <a:bodyPr lIns="90170" tIns="46990" rIns="90170" bIns="46990">
            <a:normAutofit/>
          </a:bodyPr>
          <a:lstStyle>
            <a:lvl1pPr>
              <a:defRPr sz="900" baseline="0">
                <a:solidFill>
                  <a:schemeClr val="tx1">
                    <a:lumMod val="85000"/>
                    <a:lumOff val="15000"/>
                  </a:schemeClr>
                </a:solidFill>
                <a:latin typeface="Arial" panose="020B0604020202020204" pitchFamily="34" charset="0"/>
                <a:ea typeface="微软雅黑" panose="020B0503020204020204" charset="-122"/>
              </a:defRPr>
            </a:lvl1pPr>
            <a:lvl2pPr>
              <a:defRPr sz="900" baseline="0">
                <a:solidFill>
                  <a:schemeClr val="tx1">
                    <a:lumMod val="85000"/>
                    <a:lumOff val="15000"/>
                  </a:schemeClr>
                </a:solidFill>
                <a:latin typeface="Arial" panose="020B0604020202020204" pitchFamily="34" charset="0"/>
                <a:ea typeface="微软雅黑" panose="020B0503020204020204" charset="-122"/>
              </a:defRPr>
            </a:lvl2pPr>
            <a:lvl3pPr>
              <a:defRPr sz="900" baseline="0">
                <a:solidFill>
                  <a:schemeClr val="tx1">
                    <a:lumMod val="85000"/>
                    <a:lumOff val="15000"/>
                  </a:schemeClr>
                </a:solidFill>
                <a:latin typeface="Arial" panose="020B0604020202020204" pitchFamily="34" charset="0"/>
                <a:ea typeface="微软雅黑" panose="020B0503020204020204" charset="-122"/>
              </a:defRPr>
            </a:lvl3pPr>
            <a:lvl4pPr>
              <a:defRPr sz="900" baseline="0">
                <a:solidFill>
                  <a:schemeClr val="tx1">
                    <a:lumMod val="85000"/>
                    <a:lumOff val="15000"/>
                  </a:schemeClr>
                </a:solidFill>
                <a:latin typeface="Arial" panose="020B0604020202020204" pitchFamily="34" charset="0"/>
                <a:ea typeface="微软雅黑" panose="020B0503020204020204" charset="-122"/>
              </a:defRPr>
            </a:lvl4pPr>
            <a:lvl5pPr>
              <a:defRPr sz="9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6389433"/>
            <a:ext cx="2025000" cy="237600"/>
          </a:xfrm>
        </p:spPr>
        <p:txBody>
          <a:bodyPr lIns="90170" tIns="46990" rIns="90170" bIns="4699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6389433"/>
            <a:ext cx="2970000" cy="237600"/>
          </a:xfrm>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a:xfrm>
            <a:off x="6457950" y="6389433"/>
            <a:ext cx="2025000" cy="237600"/>
          </a:xfrm>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000133"/>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2023369"/>
            <a:ext cx="3962400" cy="3701064"/>
          </a:xfrm>
        </p:spPr>
        <p:txBody>
          <a:bodyPr vert="horz" lIns="101600" tIns="0" rIns="82550" bIns="0" rtlCol="0">
            <a:no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000133"/>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2023369"/>
            <a:ext cx="3962432" cy="3701064"/>
          </a:xfrm>
        </p:spPr>
        <p:txBody>
          <a:bodyPr vert="horz" lIns="101600" tIns="0" rIns="82550" bIns="0" rtlCol="0">
            <a:no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6389433"/>
            <a:ext cx="2970000" cy="2376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7956257" y="5053054"/>
            <a:ext cx="1187744"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 name="标题 1"/>
          <p:cNvSpPr>
            <a:spLocks noGrp="1"/>
          </p:cNvSpPr>
          <p:nvPr>
            <p:ph type="title"/>
            <p:custDataLst>
              <p:tags r:id="rId5"/>
            </p:custDataLst>
          </p:nvPr>
        </p:nvSpPr>
        <p:spPr>
          <a:xfrm>
            <a:off x="502411" y="4984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lt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7"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7" y="162612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1626121"/>
            <a:ext cx="3962432" cy="4041680"/>
          </a:xfrm>
        </p:spPr>
        <p:txBody>
          <a:bodyPr vert="horz" lIns="101600" tIns="0" rIns="82550" bIns="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a:xfrm>
            <a:off x="659807" y="6389433"/>
            <a:ext cx="2025000" cy="2376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3087000" y="6389433"/>
            <a:ext cx="2970000" cy="237600"/>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6457950" y="6389433"/>
            <a:ext cx="2025000" cy="237600"/>
          </a:xfr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162612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1626113"/>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89433"/>
            <a:ext cx="2025000" cy="2376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7" y="1626121"/>
            <a:ext cx="8139178" cy="404168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691281" y="2778617"/>
            <a:ext cx="3761438" cy="1139780"/>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659807" y="6389433"/>
            <a:ext cx="2025000" cy="237600"/>
          </a:xfrm>
        </p:spPr>
        <p:txBody>
          <a:bodyPr lIns="90170" tIns="46990" rIns="90170" bIns="4699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89433"/>
            <a:ext cx="2970000" cy="237600"/>
          </a:xfrm>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a:xfrm>
            <a:off x="6457950" y="6389433"/>
            <a:ext cx="2025000" cy="237600"/>
          </a:xfrm>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6452719" y="3180660"/>
            <a:ext cx="327554" cy="406670"/>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a:bodyPr>
            <a:lstStyle/>
            <a:p>
              <a:pPr algn="ctr"/>
              <a:endParaRPr lang="zh-CN" altLang="en-US" sz="1015"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a:bodyPr>
            <a:lstStyle/>
            <a:p>
              <a:pPr algn="ctr"/>
              <a:endParaRPr lang="zh-CN" altLang="en-US" sz="1015" dirty="0"/>
            </a:p>
          </p:txBody>
        </p:sp>
      </p:grpSp>
      <p:grpSp>
        <p:nvGrpSpPr>
          <p:cNvPr id="9" name="组合 8"/>
          <p:cNvGrpSpPr/>
          <p:nvPr userDrawn="1">
            <p:custDataLst>
              <p:tags r:id="rId9"/>
            </p:custDataLst>
          </p:nvPr>
        </p:nvGrpSpPr>
        <p:grpSpPr>
          <a:xfrm>
            <a:off x="2363726" y="3187277"/>
            <a:ext cx="327554" cy="406670"/>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a:bodyPr>
            <a:lstStyle/>
            <a:p>
              <a:pPr algn="ctr"/>
              <a:endParaRPr lang="zh-CN" altLang="en-US" sz="1015">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627" tIns="35242" rIns="67627" bIns="35242" rtlCol="0" anchor="ctr">
              <a:normAutofit/>
            </a:bodyPr>
            <a:lstStyle/>
            <a:p>
              <a:pPr algn="ctr"/>
              <a:endParaRPr lang="zh-CN" altLang="en-US" sz="1015" dirty="0"/>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001198" y="6045200"/>
            <a:ext cx="6142802"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 name="标题 1"/>
          <p:cNvSpPr>
            <a:spLocks noGrp="1"/>
          </p:cNvSpPr>
          <p:nvPr userDrawn="1">
            <p:ph type="title" hasCustomPrompt="1"/>
            <p:custDataLst>
              <p:tags r:id="rId5"/>
            </p:custDataLst>
          </p:nvPr>
        </p:nvSpPr>
        <p:spPr>
          <a:xfrm>
            <a:off x="628650" y="861887"/>
            <a:ext cx="7886700" cy="405363"/>
          </a:xfrm>
        </p:spPr>
        <p:txBody>
          <a:bodyPr>
            <a:normAutofit/>
          </a:bodyPr>
          <a:lstStyle>
            <a:lvl1pPr>
              <a:defRPr sz="124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a:xfrm>
            <a:off x="659807" y="6389433"/>
            <a:ext cx="2025000" cy="237600"/>
          </a:xfrm>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a:xfrm>
            <a:off x="3087000" y="6389433"/>
            <a:ext cx="2970000" cy="237600"/>
          </a:xfrm>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a:xfrm>
            <a:off x="6457950" y="6389433"/>
            <a:ext cx="2025000" cy="237600"/>
          </a:xfrm>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551" y="304165"/>
            <a:ext cx="8704898"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8190309" y="533241"/>
            <a:ext cx="553403" cy="687229"/>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grpSp>
      <p:grpSp>
        <p:nvGrpSpPr>
          <p:cNvPr id="14" name="组合 13"/>
          <p:cNvGrpSpPr/>
          <p:nvPr userDrawn="1">
            <p:custDataLst>
              <p:tags r:id="rId6"/>
            </p:custDataLst>
          </p:nvPr>
        </p:nvGrpSpPr>
        <p:grpSpPr>
          <a:xfrm rot="5400000">
            <a:off x="265986" y="5766276"/>
            <a:ext cx="553403" cy="687229"/>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grpSp>
      <p:sp>
        <p:nvSpPr>
          <p:cNvPr id="2" name="标题 1"/>
          <p:cNvSpPr>
            <a:spLocks noGrp="1"/>
          </p:cNvSpPr>
          <p:nvPr>
            <p:ph type="title" hasCustomPrompt="1"/>
            <p:custDataLst>
              <p:tags r:id="rId9"/>
            </p:custDataLst>
          </p:nvPr>
        </p:nvSpPr>
        <p:spPr>
          <a:xfrm>
            <a:off x="961200" y="1339650"/>
            <a:ext cx="7219800" cy="542700"/>
          </a:xfrm>
        </p:spPr>
        <p:txBody>
          <a:bodyPr anchor="ctr"/>
          <a:lstStyle>
            <a:lvl1pPr>
              <a:defRPr sz="18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960835" y="2594250"/>
            <a:ext cx="7219950" cy="2583900"/>
          </a:xfrm>
        </p:spPr>
        <p:txBody>
          <a:bodyPr>
            <a:normAutofit/>
          </a:bodyPr>
          <a:lstStyle>
            <a:lvl1pPr marL="0" indent="0">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3617595"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437400" y="880650"/>
            <a:ext cx="2970000" cy="661500"/>
          </a:xfrm>
        </p:spPr>
        <p:txBody>
          <a:bodyPr anchor="ctr">
            <a:normAutofit/>
          </a:bodyPr>
          <a:lstStyle>
            <a:lvl1pPr>
              <a:defRPr sz="18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440100" y="2275650"/>
            <a:ext cx="2967300" cy="3069900"/>
          </a:xfrm>
        </p:spPr>
        <p:txBody>
          <a:bodyPr>
            <a:normAutofit/>
          </a:bodyPr>
          <a:lstStyle>
            <a:lvl1pPr marL="0" indent="0">
              <a:lnSpc>
                <a:spcPct val="130000"/>
              </a:lnSpc>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1pPr>
            <a:lvl2pPr marL="257175" indent="0">
              <a:lnSpc>
                <a:spcPct val="130000"/>
              </a:lnSpc>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2pPr>
            <a:lvl3pPr marL="514350" indent="0">
              <a:lnSpc>
                <a:spcPct val="130000"/>
              </a:lnSpc>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3pPr>
            <a:lvl4pPr marL="771525" indent="0">
              <a:lnSpc>
                <a:spcPct val="130000"/>
              </a:lnSpc>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4pPr>
            <a:lvl5pPr marL="1028700" indent="0">
              <a:lnSpc>
                <a:spcPct val="130000"/>
              </a:lnSpc>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3825900" y="1405930"/>
            <a:ext cx="4860000" cy="3815953"/>
          </a:xfrm>
        </p:spPr>
        <p:txBody>
          <a:bodyPr>
            <a:normAutofit/>
          </a:bodyPr>
          <a:lstStyle>
            <a:lvl1pPr marL="0" indent="0">
              <a:lnSpc>
                <a:spcPct val="130000"/>
              </a:lnSpc>
              <a:spcAft>
                <a:spcPts val="1000"/>
              </a:spcAft>
              <a:buFont typeface="Arial" panose="020B0604020202020204" pitchFamily="34" charset="0"/>
              <a:buNone/>
              <a:defRPr sz="9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257175" indent="0">
              <a:lnSpc>
                <a:spcPct val="130000"/>
              </a:lnSpc>
              <a:spcAft>
                <a:spcPts val="1000"/>
              </a:spcAft>
              <a:buFont typeface="Arial" panose="020B0604020202020204" pitchFamily="34" charset="0"/>
              <a:buNone/>
              <a:defRPr sz="9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514350" indent="0">
              <a:lnSpc>
                <a:spcPct val="130000"/>
              </a:lnSpc>
              <a:spcAft>
                <a:spcPts val="1000"/>
              </a:spcAft>
              <a:buFont typeface="Arial" panose="020B0604020202020204" pitchFamily="34" charset="0"/>
              <a:buNone/>
              <a:defRPr sz="9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771525" indent="0">
              <a:lnSpc>
                <a:spcPct val="130000"/>
              </a:lnSpc>
              <a:spcAft>
                <a:spcPts val="1000"/>
              </a:spcAft>
              <a:buFont typeface="Arial" panose="020B0604020202020204" pitchFamily="34" charset="0"/>
              <a:buNone/>
              <a:defRPr sz="9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028700" indent="0">
              <a:lnSpc>
                <a:spcPct val="130000"/>
              </a:lnSpc>
              <a:spcAft>
                <a:spcPts val="1000"/>
              </a:spcAft>
              <a:buFont typeface="Arial" panose="020B0604020202020204" pitchFamily="34" charset="0"/>
              <a:buNone/>
              <a:defRPr sz="9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3617595"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lumMod val="85000"/>
                    <a:lumOff val="15000"/>
                  </a:schemeClr>
                </a:solidFill>
                <a:ea typeface="微软雅黑" panose="020B0503020204020204" charset="-122"/>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459000" y="859500"/>
            <a:ext cx="8232300" cy="469800"/>
          </a:xfrm>
        </p:spPr>
        <p:txBody>
          <a:bodyPr anchor="ctr"/>
          <a:lstStyle>
            <a:lvl1pPr algn="ctr">
              <a:defRPr sz="2025"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459000" y="1763100"/>
            <a:ext cx="8231981" cy="621000"/>
          </a:xfrm>
        </p:spPr>
        <p:txBody>
          <a:bodyPr>
            <a:normAutofit/>
          </a:bodyPr>
          <a:lstStyle>
            <a:lvl1pPr marL="0" indent="0" algn="ctr">
              <a:lnSpc>
                <a:spcPct val="130000"/>
              </a:lnSpc>
              <a:spcBef>
                <a:spcPts val="0"/>
              </a:spcBef>
              <a:spcAft>
                <a:spcPts val="1000"/>
              </a:spcAft>
              <a:buNone/>
              <a:defRPr sz="9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459581" y="3236850"/>
            <a:ext cx="8224200" cy="2573100"/>
          </a:xfrm>
        </p:spPr>
        <p:txBody>
          <a:bodyPr>
            <a:normAutofit/>
          </a:bodyPr>
          <a:lstStyle>
            <a:lvl1pPr marL="0" indent="0">
              <a:lnSpc>
                <a:spcPct val="130000"/>
              </a:lnSpc>
              <a:spcAft>
                <a:spcPts val="1000"/>
              </a:spcAft>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257175" indent="0">
              <a:lnSpc>
                <a:spcPct val="130000"/>
              </a:lnSpc>
              <a:spcAft>
                <a:spcPts val="1000"/>
              </a:spcAft>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514350" indent="0">
              <a:lnSpc>
                <a:spcPct val="130000"/>
              </a:lnSpc>
              <a:spcAft>
                <a:spcPts val="1000"/>
              </a:spcAft>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771525" indent="0">
              <a:lnSpc>
                <a:spcPct val="130000"/>
              </a:lnSpc>
              <a:spcAft>
                <a:spcPts val="1000"/>
              </a:spcAft>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028700" indent="0">
              <a:lnSpc>
                <a:spcPct val="130000"/>
              </a:lnSpc>
              <a:spcAft>
                <a:spcPts val="1000"/>
              </a:spcAft>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4441372" y="0"/>
            <a:ext cx="4702628"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4441372" y="0"/>
            <a:ext cx="4702628"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grpSp>
      <p:sp>
        <p:nvSpPr>
          <p:cNvPr id="13" name="矩形 12"/>
          <p:cNvSpPr/>
          <p:nvPr userDrawn="1">
            <p:custDataLst>
              <p:tags r:id="rId5"/>
            </p:custDataLst>
          </p:nvPr>
        </p:nvSpPr>
        <p:spPr>
          <a:xfrm>
            <a:off x="0" y="50419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453390" y="739934"/>
            <a:ext cx="8232458" cy="423863"/>
          </a:xfrm>
        </p:spPr>
        <p:txBody>
          <a:bodyPr anchor="ctr"/>
          <a:lstStyle>
            <a:lvl1pPr algn="ctr">
              <a:lnSpc>
                <a:spcPct val="100000"/>
              </a:lnSpc>
              <a:defRPr sz="18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453628" y="2082600"/>
            <a:ext cx="8243100" cy="2408400"/>
          </a:xfrm>
        </p:spPr>
        <p:txBody>
          <a:bodyPr>
            <a:normAutofit/>
          </a:bodyPr>
          <a:lstStyle>
            <a:lvl1pPr marL="0" indent="0">
              <a:lnSpc>
                <a:spcPct val="130000"/>
              </a:lnSpc>
              <a:spcAft>
                <a:spcPts val="1000"/>
              </a:spcAft>
              <a:buFont typeface="Arial" panose="020B0604020202020204" pitchFamily="34" charset="0"/>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257175" indent="0">
              <a:lnSpc>
                <a:spcPct val="130000"/>
              </a:lnSpc>
              <a:spcAft>
                <a:spcPts val="1000"/>
              </a:spcAft>
              <a:buFont typeface="Arial" panose="020B0604020202020204" pitchFamily="34" charset="0"/>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514350" indent="0">
              <a:lnSpc>
                <a:spcPct val="130000"/>
              </a:lnSpc>
              <a:spcAft>
                <a:spcPts val="1000"/>
              </a:spcAft>
              <a:buFont typeface="Arial" panose="020B0604020202020204" pitchFamily="34" charset="0"/>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771525" indent="0">
              <a:lnSpc>
                <a:spcPct val="130000"/>
              </a:lnSpc>
              <a:spcAft>
                <a:spcPts val="1000"/>
              </a:spcAft>
              <a:buFont typeface="Arial" panose="020B0604020202020204" pitchFamily="34" charset="0"/>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028700" indent="0">
              <a:lnSpc>
                <a:spcPct val="130000"/>
              </a:lnSpc>
              <a:spcAft>
                <a:spcPts val="1000"/>
              </a:spcAft>
              <a:buFont typeface="Arial" panose="020B0604020202020204" pitchFamily="34" charset="0"/>
              <a:buNone/>
              <a:defRPr sz="9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445500" y="5306850"/>
            <a:ext cx="8251200" cy="758700"/>
          </a:xfrm>
        </p:spPr>
        <p:txBody>
          <a:bodyPr>
            <a:normAutofit/>
          </a:bodyPr>
          <a:lstStyle>
            <a:lvl1pPr marL="0" indent="0">
              <a:lnSpc>
                <a:spcPct val="130000"/>
              </a:lnSpc>
              <a:spcBef>
                <a:spcPts val="0"/>
              </a:spcBef>
              <a:spcAft>
                <a:spcPts val="1000"/>
              </a:spcAft>
              <a:buFont typeface="Arial" panose="020B0604020202020204" pitchFamily="34" charset="0"/>
              <a:buNone/>
              <a:defRPr sz="9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3001198" y="6045200"/>
            <a:ext cx="6142802"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charset="-122"/>
              </a:endParaRPr>
            </a:p>
          </p:txBody>
        </p:sp>
      </p:grpSp>
      <p:sp>
        <p:nvSpPr>
          <p:cNvPr id="15" name="矩形 14"/>
          <p:cNvSpPr/>
          <p:nvPr userDrawn="1">
            <p:custDataLst>
              <p:tags r:id="rId5"/>
            </p:custDataLst>
          </p:nvPr>
        </p:nvSpPr>
        <p:spPr>
          <a:xfrm>
            <a:off x="0" y="0"/>
            <a:ext cx="9144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015">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434700" y="292846"/>
            <a:ext cx="8278200" cy="331473"/>
          </a:xfrm>
        </p:spPr>
        <p:txBody>
          <a:bodyPr>
            <a:noAutofit/>
          </a:bodyPr>
          <a:lstStyle>
            <a:lvl1pPr>
              <a:lnSpc>
                <a:spcPct val="100000"/>
              </a:lnSpc>
              <a:defRPr sz="135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434700" y="2025000"/>
            <a:ext cx="4006800" cy="2170800"/>
          </a:xfrm>
        </p:spPr>
        <p:txBody>
          <a:bodyPr/>
          <a:lstStyle>
            <a:lvl1pPr marL="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257175"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51435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771525"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02870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4681800" y="2025000"/>
            <a:ext cx="4025700" cy="2170800"/>
          </a:xfrm>
        </p:spPr>
        <p:txBody>
          <a:bodyPr>
            <a:normAutofit/>
          </a:bodyPr>
          <a:lstStyle>
            <a:lvl1pPr marL="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257175"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51435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771525"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028700" indent="0">
              <a:lnSpc>
                <a:spcPct val="130000"/>
              </a:lnSpc>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429300" y="4914450"/>
            <a:ext cx="4006800" cy="585900"/>
          </a:xfrm>
        </p:spPr>
        <p:txBody>
          <a:bodyPr>
            <a:normAutofit/>
          </a:bodyPr>
          <a:lstStyle>
            <a:lvl1pPr marL="0" indent="0">
              <a:lnSpc>
                <a:spcPct val="130000"/>
              </a:lnSpc>
              <a:spcBef>
                <a:spcPts val="0"/>
              </a:spcBef>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4910850"/>
            <a:ext cx="4025700" cy="585900"/>
          </a:xfrm>
        </p:spPr>
        <p:txBody>
          <a:bodyPr>
            <a:normAutofit/>
          </a:bodyPr>
          <a:lstStyle>
            <a:lvl1pPr marL="0" indent="0">
              <a:lnSpc>
                <a:spcPct val="130000"/>
              </a:lnSpc>
              <a:spcBef>
                <a:spcPts val="0"/>
              </a:spcBef>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15">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4093369"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charset="-122"/>
              </a:endParaRPr>
            </a:p>
          </p:txBody>
        </p:sp>
      </p:grpSp>
      <p:grpSp>
        <p:nvGrpSpPr>
          <p:cNvPr id="18" name="组合 17"/>
          <p:cNvGrpSpPr/>
          <p:nvPr userDrawn="1">
            <p:custDataLst>
              <p:tags r:id="rId6"/>
            </p:custDataLst>
          </p:nvPr>
        </p:nvGrpSpPr>
        <p:grpSpPr>
          <a:xfrm>
            <a:off x="5050631" y="5323840"/>
            <a:ext cx="4093369"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142100" y="1637550"/>
            <a:ext cx="6858000" cy="1790100"/>
          </a:xfrm>
        </p:spPr>
        <p:txBody>
          <a:bodyPr anchor="b"/>
          <a:lstStyle>
            <a:lvl1pPr algn="ctr">
              <a:defRPr sz="3375"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a:xfrm>
            <a:off x="659807"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a:xfrm>
            <a:off x="3087000" y="6389433"/>
            <a:ext cx="2970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a:xfrm>
            <a:off x="6457950" y="6389433"/>
            <a:ext cx="2025000" cy="237600"/>
          </a:xfrm>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141810" y="4069800"/>
            <a:ext cx="6858000" cy="1242000"/>
          </a:xfrm>
        </p:spPr>
        <p:txBody>
          <a:bodyPr>
            <a:normAutofit/>
          </a:bodyPr>
          <a:lstStyle>
            <a:lvl1pPr marL="0" indent="0" algn="ctr">
              <a:lnSpc>
                <a:spcPct val="130000"/>
              </a:lnSpc>
              <a:spcBef>
                <a:spcPts val="0"/>
              </a:spcBef>
              <a:spcAft>
                <a:spcPts val="1000"/>
              </a:spcAft>
              <a:buNone/>
              <a:defRPr sz="9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14.xml"/><Relationship Id="rId19" Type="http://schemas.openxmlformats.org/officeDocument/2006/relationships/tags" Target="../tags/tag155.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675">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67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675">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514350" rtl="0" eaLnBrk="1" fontAlgn="auto" latinLnBrk="0" hangingPunct="1">
        <a:lnSpc>
          <a:spcPct val="100000"/>
        </a:lnSpc>
        <a:spcBef>
          <a:spcPct val="0"/>
        </a:spcBef>
        <a:buNone/>
        <a:defRPr sz="135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21.xml.rels><?xml version="1.0" encoding="UTF-8" standalone="yes"?>
<Relationships xmlns="http://schemas.openxmlformats.org/package/2006/relationships"><Relationship Id="rId9" Type="http://schemas.openxmlformats.org/officeDocument/2006/relationships/tags" Target="../tags/tag265.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264.xml"/><Relationship Id="rId2" Type="http://schemas.openxmlformats.org/officeDocument/2006/relationships/tags" Target="../tags/tag263.xml"/><Relationship Id="rId12" Type="http://schemas.openxmlformats.org/officeDocument/2006/relationships/slideLayout" Target="../slideLayouts/slideLayout19.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62.xml"/></Relationships>
</file>

<file path=ppt/slides/_rels/slide22.xml.rels><?xml version="1.0" encoding="UTF-8" standalone="yes"?>
<Relationships xmlns="http://schemas.openxmlformats.org/package/2006/relationships"><Relationship Id="rId9" Type="http://schemas.openxmlformats.org/officeDocument/2006/relationships/tags" Target="../tags/tag271.xml"/><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tags" Target="../tags/tag270.xml"/><Relationship Id="rId2" Type="http://schemas.openxmlformats.org/officeDocument/2006/relationships/tags" Target="../tags/tag269.xml"/><Relationship Id="rId11" Type="http://schemas.openxmlformats.org/officeDocument/2006/relationships/slideLayout" Target="../slideLayouts/slideLayout19.xml"/><Relationship Id="rId10" Type="http://schemas.openxmlformats.org/officeDocument/2006/relationships/tags" Target="../tags/tag272.xml"/><Relationship Id="rId1" Type="http://schemas.openxmlformats.org/officeDocument/2006/relationships/tags" Target="../tags/tag268.xml"/></Relationships>
</file>

<file path=ppt/slides/_rels/slide23.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5" Type="http://schemas.openxmlformats.org/officeDocument/2006/relationships/slideLayout" Target="../slideLayouts/slideLayout19.xml"/><Relationship Id="rId14" Type="http://schemas.openxmlformats.org/officeDocument/2006/relationships/tags" Target="../tags/tag286.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25.xml.rels><?xml version="1.0" encoding="UTF-8" standalone="yes"?>
<Relationships xmlns="http://schemas.openxmlformats.org/package/2006/relationships"><Relationship Id="rId9" Type="http://schemas.openxmlformats.org/officeDocument/2006/relationships/tags" Target="../tags/tag296.xml"/><Relationship Id="rId8" Type="http://schemas.microsoft.com/office/2007/relationships/diagramDrawing" Target="../diagrams/drawing4.xml"/><Relationship Id="rId7" Type="http://schemas.openxmlformats.org/officeDocument/2006/relationships/diagramColors" Target="../diagrams/colors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3" Type="http://schemas.openxmlformats.org/officeDocument/2006/relationships/tags" Target="../tags/tag295.xml"/><Relationship Id="rId2" Type="http://schemas.openxmlformats.org/officeDocument/2006/relationships/tags" Target="../tags/tag294.xml"/><Relationship Id="rId11" Type="http://schemas.openxmlformats.org/officeDocument/2006/relationships/slideLayout" Target="../slideLayouts/slideLayout19.xml"/><Relationship Id="rId10" Type="http://schemas.openxmlformats.org/officeDocument/2006/relationships/tags" Target="../tags/tag297.xml"/><Relationship Id="rId1" Type="http://schemas.openxmlformats.org/officeDocument/2006/relationships/tags" Target="../tags/tag293.xml"/></Relationships>
</file>

<file path=ppt/slides/_rels/slide26.xml.rels><?xml version="1.0" encoding="UTF-8" standalone="yes"?>
<Relationships xmlns="http://schemas.openxmlformats.org/package/2006/relationships"><Relationship Id="rId9" Type="http://schemas.openxmlformats.org/officeDocument/2006/relationships/tags" Target="../tags/tag301.xml"/><Relationship Id="rId8" Type="http://schemas.microsoft.com/office/2007/relationships/diagramDrawing" Target="../diagrams/drawing5.xml"/><Relationship Id="rId7" Type="http://schemas.openxmlformats.org/officeDocument/2006/relationships/diagramColors" Target="../diagrams/colors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3" Type="http://schemas.openxmlformats.org/officeDocument/2006/relationships/tags" Target="../tags/tag300.xml"/><Relationship Id="rId2" Type="http://schemas.openxmlformats.org/officeDocument/2006/relationships/tags" Target="../tags/tag299.xml"/><Relationship Id="rId11" Type="http://schemas.openxmlformats.org/officeDocument/2006/relationships/slideLayout" Target="../slideLayouts/slideLayout19.xml"/><Relationship Id="rId10" Type="http://schemas.openxmlformats.org/officeDocument/2006/relationships/tags" Target="../tags/tag302.xml"/><Relationship Id="rId1" Type="http://schemas.openxmlformats.org/officeDocument/2006/relationships/tags" Target="../tags/tag298.xml"/></Relationships>
</file>

<file path=ppt/slides/_rels/slide27.xml.rels><?xml version="1.0" encoding="UTF-8" standalone="yes"?>
<Relationships xmlns="http://schemas.openxmlformats.org/package/2006/relationships"><Relationship Id="rId9" Type="http://schemas.openxmlformats.org/officeDocument/2006/relationships/tags" Target="../tags/tag306.xml"/><Relationship Id="rId8" Type="http://schemas.microsoft.com/office/2007/relationships/diagramDrawing" Target="../diagrams/drawing6.xml"/><Relationship Id="rId7" Type="http://schemas.openxmlformats.org/officeDocument/2006/relationships/diagramColors" Target="../diagrams/colors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3" Type="http://schemas.openxmlformats.org/officeDocument/2006/relationships/tags" Target="../tags/tag305.xml"/><Relationship Id="rId2" Type="http://schemas.openxmlformats.org/officeDocument/2006/relationships/tags" Target="../tags/tag304.xml"/><Relationship Id="rId11" Type="http://schemas.openxmlformats.org/officeDocument/2006/relationships/slideLayout" Target="../slideLayouts/slideLayout19.xml"/><Relationship Id="rId10" Type="http://schemas.openxmlformats.org/officeDocument/2006/relationships/tags" Target="../tags/tag307.xml"/><Relationship Id="rId1" Type="http://schemas.openxmlformats.org/officeDocument/2006/relationships/tags" Target="../tags/tag303.xml"/></Relationships>
</file>

<file path=ppt/slides/_rels/slide28.xml.rels><?xml version="1.0" encoding="UTF-8" standalone="yes"?>
<Relationships xmlns="http://schemas.openxmlformats.org/package/2006/relationships"><Relationship Id="rId9" Type="http://schemas.openxmlformats.org/officeDocument/2006/relationships/tags" Target="../tags/tag311.xml"/><Relationship Id="rId8" Type="http://schemas.microsoft.com/office/2007/relationships/diagramDrawing" Target="../diagrams/drawing7.xml"/><Relationship Id="rId7" Type="http://schemas.openxmlformats.org/officeDocument/2006/relationships/diagramColors" Target="../diagrams/colors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3" Type="http://schemas.openxmlformats.org/officeDocument/2006/relationships/tags" Target="../tags/tag310.xml"/><Relationship Id="rId2" Type="http://schemas.openxmlformats.org/officeDocument/2006/relationships/tags" Target="../tags/tag309.xml"/><Relationship Id="rId11" Type="http://schemas.openxmlformats.org/officeDocument/2006/relationships/slideLayout" Target="../slideLayouts/slideLayout19.xml"/><Relationship Id="rId10" Type="http://schemas.openxmlformats.org/officeDocument/2006/relationships/tags" Target="../tags/tag312.xml"/><Relationship Id="rId1" Type="http://schemas.openxmlformats.org/officeDocument/2006/relationships/tags" Target="../tags/tag30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image" Target="../media/image6.png"/><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image" Target="../media/image7.png"/><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31.xml.rels><?xml version="1.0" encoding="UTF-8" standalone="yes"?>
<Relationships xmlns="http://schemas.openxmlformats.org/package/2006/relationships"><Relationship Id="rId9" Type="http://schemas.openxmlformats.org/officeDocument/2006/relationships/tags" Target="../tags/tag327.xml"/><Relationship Id="rId8" Type="http://schemas.microsoft.com/office/2007/relationships/diagramDrawing" Target="../diagrams/drawing8.xml"/><Relationship Id="rId7" Type="http://schemas.openxmlformats.org/officeDocument/2006/relationships/diagramColors" Target="../diagrams/colors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3" Type="http://schemas.openxmlformats.org/officeDocument/2006/relationships/tags" Target="../tags/tag326.xml"/><Relationship Id="rId2" Type="http://schemas.openxmlformats.org/officeDocument/2006/relationships/tags" Target="../tags/tag325.xml"/><Relationship Id="rId11" Type="http://schemas.openxmlformats.org/officeDocument/2006/relationships/slideLayout" Target="../slideLayouts/slideLayout19.xml"/><Relationship Id="rId10" Type="http://schemas.openxmlformats.org/officeDocument/2006/relationships/tags" Target="../tags/tag328.xml"/><Relationship Id="rId1" Type="http://schemas.openxmlformats.org/officeDocument/2006/relationships/tags" Target="../tags/tag324.xml"/></Relationships>
</file>

<file path=ppt/slides/_rels/slide32.xml.rels><?xml version="1.0" encoding="UTF-8" standalone="yes"?>
<Relationships xmlns="http://schemas.openxmlformats.org/package/2006/relationships"><Relationship Id="rId9" Type="http://schemas.openxmlformats.org/officeDocument/2006/relationships/tags" Target="../tags/tag332.xml"/><Relationship Id="rId8" Type="http://schemas.microsoft.com/office/2007/relationships/diagramDrawing" Target="../diagrams/drawing9.xml"/><Relationship Id="rId7" Type="http://schemas.openxmlformats.org/officeDocument/2006/relationships/diagramColors" Target="../diagrams/colors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3" Type="http://schemas.openxmlformats.org/officeDocument/2006/relationships/tags" Target="../tags/tag331.xml"/><Relationship Id="rId2" Type="http://schemas.openxmlformats.org/officeDocument/2006/relationships/tags" Target="../tags/tag330.xml"/><Relationship Id="rId11" Type="http://schemas.openxmlformats.org/officeDocument/2006/relationships/slideLayout" Target="../slideLayouts/slideLayout19.xml"/><Relationship Id="rId10" Type="http://schemas.openxmlformats.org/officeDocument/2006/relationships/tags" Target="../tags/tag333.xml"/><Relationship Id="rId1" Type="http://schemas.openxmlformats.org/officeDocument/2006/relationships/tags" Target="../tags/tag329.xml"/></Relationships>
</file>

<file path=ppt/slides/_rels/slide33.xml.rels><?xml version="1.0" encoding="UTF-8" standalone="yes"?>
<Relationships xmlns="http://schemas.openxmlformats.org/package/2006/relationships"><Relationship Id="rId9" Type="http://schemas.openxmlformats.org/officeDocument/2006/relationships/tags" Target="../tags/tag337.xml"/><Relationship Id="rId8" Type="http://schemas.microsoft.com/office/2007/relationships/diagramDrawing" Target="../diagrams/drawing10.xml"/><Relationship Id="rId7" Type="http://schemas.openxmlformats.org/officeDocument/2006/relationships/diagramColors" Target="../diagrams/colors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3" Type="http://schemas.openxmlformats.org/officeDocument/2006/relationships/tags" Target="../tags/tag336.xml"/><Relationship Id="rId2" Type="http://schemas.openxmlformats.org/officeDocument/2006/relationships/tags" Target="../tags/tag335.xml"/><Relationship Id="rId11" Type="http://schemas.openxmlformats.org/officeDocument/2006/relationships/slideLayout" Target="../slideLayouts/slideLayout19.xml"/><Relationship Id="rId10" Type="http://schemas.openxmlformats.org/officeDocument/2006/relationships/tags" Target="../tags/tag338.xml"/><Relationship Id="rId1" Type="http://schemas.openxmlformats.org/officeDocument/2006/relationships/tags" Target="../tags/tag334.xml"/></Relationships>
</file>

<file path=ppt/slides/_rels/slide34.xml.rels><?xml version="1.0" encoding="UTF-8" standalone="yes"?>
<Relationships xmlns="http://schemas.openxmlformats.org/package/2006/relationships"><Relationship Id="rId9" Type="http://schemas.microsoft.com/office/2007/relationships/diagramDrawing" Target="../diagrams/drawing11.xml"/><Relationship Id="rId8" Type="http://schemas.openxmlformats.org/officeDocument/2006/relationships/diagramColors" Target="../diagrams/colors11.xml"/><Relationship Id="rId7" Type="http://schemas.openxmlformats.org/officeDocument/2006/relationships/diagramQuickStyle" Target="../diagrams/quickStyle1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3" Type="http://schemas.openxmlformats.org/officeDocument/2006/relationships/slideLayout" Target="../slideLayouts/slideLayout19.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image" Target="../media/image8.jpeg"/><Relationship Id="rId1" Type="http://schemas.openxmlformats.org/officeDocument/2006/relationships/tags" Target="../tags/tag339.xml"/></Relationships>
</file>

<file path=ppt/slides/_rels/slide35.xml.rels><?xml version="1.0" encoding="UTF-8" standalone="yes"?>
<Relationships xmlns="http://schemas.openxmlformats.org/package/2006/relationships"><Relationship Id="rId9" Type="http://schemas.openxmlformats.org/officeDocument/2006/relationships/tags" Target="../tags/tag348.xml"/><Relationship Id="rId8" Type="http://schemas.microsoft.com/office/2007/relationships/diagramDrawing" Target="../diagrams/drawing12.xml"/><Relationship Id="rId7" Type="http://schemas.openxmlformats.org/officeDocument/2006/relationships/diagramColors" Target="../diagrams/colors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3" Type="http://schemas.openxmlformats.org/officeDocument/2006/relationships/tags" Target="../tags/tag347.xml"/><Relationship Id="rId2" Type="http://schemas.openxmlformats.org/officeDocument/2006/relationships/tags" Target="../tags/tag346.xml"/><Relationship Id="rId11" Type="http://schemas.openxmlformats.org/officeDocument/2006/relationships/slideLayout" Target="../slideLayouts/slideLayout19.xml"/><Relationship Id="rId10" Type="http://schemas.openxmlformats.org/officeDocument/2006/relationships/tags" Target="../tags/tag349.xml"/><Relationship Id="rId1" Type="http://schemas.openxmlformats.org/officeDocument/2006/relationships/tags" Target="../tags/tag345.xml"/></Relationships>
</file>

<file path=ppt/slides/_rels/slide36.xml.rels><?xml version="1.0" encoding="UTF-8" standalone="yes"?>
<Relationships xmlns="http://schemas.openxmlformats.org/package/2006/relationships"><Relationship Id="rId9" Type="http://schemas.openxmlformats.org/officeDocument/2006/relationships/tags" Target="../tags/tag353.xml"/><Relationship Id="rId8" Type="http://schemas.microsoft.com/office/2007/relationships/diagramDrawing" Target="../diagrams/drawing13.xml"/><Relationship Id="rId7" Type="http://schemas.openxmlformats.org/officeDocument/2006/relationships/diagramColors" Target="../diagrams/colors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3" Type="http://schemas.openxmlformats.org/officeDocument/2006/relationships/tags" Target="../tags/tag352.xml"/><Relationship Id="rId2" Type="http://schemas.openxmlformats.org/officeDocument/2006/relationships/tags" Target="../tags/tag351.xml"/><Relationship Id="rId11" Type="http://schemas.openxmlformats.org/officeDocument/2006/relationships/slideLayout" Target="../slideLayouts/slideLayout19.xml"/><Relationship Id="rId10" Type="http://schemas.openxmlformats.org/officeDocument/2006/relationships/tags" Target="../tags/tag354.xml"/><Relationship Id="rId1" Type="http://schemas.openxmlformats.org/officeDocument/2006/relationships/tags" Target="../tags/tag350.xml"/></Relationships>
</file>

<file path=ppt/slides/_rels/slide37.xml.rels><?xml version="1.0" encoding="UTF-8" standalone="yes"?>
<Relationships xmlns="http://schemas.openxmlformats.org/package/2006/relationships"><Relationship Id="rId9" Type="http://schemas.openxmlformats.org/officeDocument/2006/relationships/tags" Target="../tags/tag358.xml"/><Relationship Id="rId8" Type="http://schemas.microsoft.com/office/2007/relationships/diagramDrawing" Target="../diagrams/drawing14.xml"/><Relationship Id="rId7" Type="http://schemas.openxmlformats.org/officeDocument/2006/relationships/diagramColors" Target="../diagrams/colors1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3" Type="http://schemas.openxmlformats.org/officeDocument/2006/relationships/tags" Target="../tags/tag357.xml"/><Relationship Id="rId2" Type="http://schemas.openxmlformats.org/officeDocument/2006/relationships/tags" Target="../tags/tag356.xml"/><Relationship Id="rId12" Type="http://schemas.openxmlformats.org/officeDocument/2006/relationships/slideLayout" Target="../slideLayouts/slideLayout19.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tags" Target="../tags/tag355.xml"/></Relationships>
</file>

<file path=ppt/slides/_rels/slide38.xml.rels><?xml version="1.0" encoding="UTF-8" standalone="yes"?>
<Relationships xmlns="http://schemas.openxmlformats.org/package/2006/relationships"><Relationship Id="rId9" Type="http://schemas.microsoft.com/office/2007/relationships/diagramDrawing" Target="../diagrams/drawing15.xml"/><Relationship Id="rId8" Type="http://schemas.openxmlformats.org/officeDocument/2006/relationships/diagramColors" Target="../diagrams/colors15.xml"/><Relationship Id="rId7" Type="http://schemas.openxmlformats.org/officeDocument/2006/relationships/diagramQuickStyle" Target="../diagrams/quickStyle15.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2" Type="http://schemas.openxmlformats.org/officeDocument/2006/relationships/slideLayout" Target="../slideLayouts/slideLayout19.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tags" Target="../tags/tag361.xml"/></Relationships>
</file>

<file path=ppt/slides/_rels/slide39.xml.rels><?xml version="1.0" encoding="UTF-8" standalone="yes"?>
<Relationships xmlns="http://schemas.openxmlformats.org/package/2006/relationships"><Relationship Id="rId9" Type="http://schemas.microsoft.com/office/2007/relationships/diagramDrawing" Target="../diagrams/drawing16.xml"/><Relationship Id="rId8" Type="http://schemas.openxmlformats.org/officeDocument/2006/relationships/diagramColors" Target="../diagrams/colors16.xml"/><Relationship Id="rId7" Type="http://schemas.openxmlformats.org/officeDocument/2006/relationships/diagramQuickStyle" Target="../diagrams/quickStyle16.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2" Type="http://schemas.openxmlformats.org/officeDocument/2006/relationships/slideLayout" Target="../slideLayouts/slideLayout19.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7.xml"/></Relationships>
</file>

<file path=ppt/slides/_rels/slide4.xml.rels><?xml version="1.0" encoding="UTF-8" standalone="yes"?>
<Relationships xmlns="http://schemas.openxmlformats.org/package/2006/relationships"><Relationship Id="rId9" Type="http://schemas.openxmlformats.org/officeDocument/2006/relationships/tags" Target="../tags/tag180.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tags" Target="../tags/tag179.xml"/><Relationship Id="rId2" Type="http://schemas.openxmlformats.org/officeDocument/2006/relationships/tags" Target="../tags/tag178.xml"/><Relationship Id="rId10" Type="http://schemas.openxmlformats.org/officeDocument/2006/relationships/slideLayout" Target="../slideLayouts/slideLayout19.xml"/><Relationship Id="rId1" Type="http://schemas.openxmlformats.org/officeDocument/2006/relationships/tags" Target="../tags/tag177.xml"/></Relationships>
</file>

<file path=ppt/slides/_rels/slide40.xml.rels><?xml version="1.0" encoding="UTF-8" standalone="yes"?>
<Relationships xmlns="http://schemas.openxmlformats.org/package/2006/relationships"><Relationship Id="rId9" Type="http://schemas.microsoft.com/office/2007/relationships/diagramDrawing" Target="../diagrams/drawing17.xml"/><Relationship Id="rId8" Type="http://schemas.openxmlformats.org/officeDocument/2006/relationships/diagramColors" Target="../diagrams/colors17.xml"/><Relationship Id="rId7" Type="http://schemas.openxmlformats.org/officeDocument/2006/relationships/diagramQuickStyle" Target="../diagrams/quickStyle17.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slideLayout" Target="../slideLayouts/slideLayout1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tags" Target="../tags/tag373.xml"/></Relationships>
</file>

<file path=ppt/slides/_rels/slide41.xml.rels><?xml version="1.0" encoding="UTF-8" standalone="yes"?>
<Relationships xmlns="http://schemas.openxmlformats.org/package/2006/relationships"><Relationship Id="rId9" Type="http://schemas.microsoft.com/office/2007/relationships/diagramDrawing" Target="../diagrams/drawing18.xml"/><Relationship Id="rId8" Type="http://schemas.openxmlformats.org/officeDocument/2006/relationships/diagramColors" Target="../diagrams/colors18.xml"/><Relationship Id="rId7" Type="http://schemas.openxmlformats.org/officeDocument/2006/relationships/diagramQuickStyle" Target="../diagrams/quickStyle18.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2" Type="http://schemas.openxmlformats.org/officeDocument/2006/relationships/slideLayout" Target="../slideLayouts/slideLayout19.xml"/><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tags" Target="../tags/tag379.xml"/></Relationships>
</file>

<file path=ppt/slides/_rels/slide42.xml.rels><?xml version="1.0" encoding="UTF-8" standalone="yes"?>
<Relationships xmlns="http://schemas.openxmlformats.org/package/2006/relationships"><Relationship Id="rId9" Type="http://schemas.microsoft.com/office/2007/relationships/diagramDrawing" Target="../diagrams/drawing19.xml"/><Relationship Id="rId8" Type="http://schemas.openxmlformats.org/officeDocument/2006/relationships/diagramColors" Target="../diagrams/colors19.xml"/><Relationship Id="rId7" Type="http://schemas.openxmlformats.org/officeDocument/2006/relationships/diagramQuickStyle" Target="../diagrams/quickStyle1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2" Type="http://schemas.openxmlformats.org/officeDocument/2006/relationships/slideLayout" Target="../slideLayouts/slideLayout19.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tags" Target="../tags/tag385.xml"/></Relationships>
</file>

<file path=ppt/slides/_rels/slide43.xml.rels><?xml version="1.0" encoding="UTF-8" standalone="yes"?>
<Relationships xmlns="http://schemas.openxmlformats.org/package/2006/relationships"><Relationship Id="rId9" Type="http://schemas.microsoft.com/office/2007/relationships/diagramDrawing" Target="../diagrams/drawing20.xml"/><Relationship Id="rId8" Type="http://schemas.openxmlformats.org/officeDocument/2006/relationships/diagramColors" Target="../diagrams/colors20.xml"/><Relationship Id="rId7" Type="http://schemas.openxmlformats.org/officeDocument/2006/relationships/diagramQuickStyle" Target="../diagrams/quickStyle20.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2" Type="http://schemas.openxmlformats.org/officeDocument/2006/relationships/slideLayout" Target="../slideLayouts/slideLayout19.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91.xml"/></Relationships>
</file>

<file path=ppt/slides/_rels/slide44.xml.rels><?xml version="1.0" encoding="UTF-8" standalone="yes"?>
<Relationships xmlns="http://schemas.openxmlformats.org/package/2006/relationships"><Relationship Id="rId9" Type="http://schemas.microsoft.com/office/2007/relationships/diagramDrawing" Target="../diagrams/drawing21.xml"/><Relationship Id="rId8" Type="http://schemas.openxmlformats.org/officeDocument/2006/relationships/diagramColors" Target="../diagrams/colors21.xml"/><Relationship Id="rId7" Type="http://schemas.openxmlformats.org/officeDocument/2006/relationships/diagramQuickStyle" Target="../diagrams/quickStyle21.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2" Type="http://schemas.openxmlformats.org/officeDocument/2006/relationships/slideLayout" Target="../slideLayouts/slideLayout19.xml"/><Relationship Id="rId11" Type="http://schemas.openxmlformats.org/officeDocument/2006/relationships/tags" Target="../tags/tag402.xml"/><Relationship Id="rId10" Type="http://schemas.openxmlformats.org/officeDocument/2006/relationships/tags" Target="../tags/tag401.xml"/><Relationship Id="rId1" Type="http://schemas.openxmlformats.org/officeDocument/2006/relationships/tags" Target="../tags/tag397.xml"/></Relationships>
</file>

<file path=ppt/slides/_rels/slide45.xml.rels><?xml version="1.0" encoding="UTF-8" standalone="yes"?>
<Relationships xmlns="http://schemas.openxmlformats.org/package/2006/relationships"><Relationship Id="rId9" Type="http://schemas.microsoft.com/office/2007/relationships/diagramDrawing" Target="../diagrams/drawing22.xml"/><Relationship Id="rId8" Type="http://schemas.openxmlformats.org/officeDocument/2006/relationships/diagramColors" Target="../diagrams/colors22.xml"/><Relationship Id="rId7" Type="http://schemas.openxmlformats.org/officeDocument/2006/relationships/diagramQuickStyle" Target="../diagrams/quickStyle22.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2" Type="http://schemas.openxmlformats.org/officeDocument/2006/relationships/slideLayout" Target="../slideLayouts/slideLayout1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tags" Target="../tags/tag403.xml"/></Relationships>
</file>

<file path=ppt/slides/_rels/slide46.xml.rels><?xml version="1.0" encoding="UTF-8" standalone="yes"?>
<Relationships xmlns="http://schemas.openxmlformats.org/package/2006/relationships"><Relationship Id="rId9" Type="http://schemas.microsoft.com/office/2007/relationships/diagramDrawing" Target="../diagrams/drawing23.xml"/><Relationship Id="rId8" Type="http://schemas.openxmlformats.org/officeDocument/2006/relationships/diagramColors" Target="../diagrams/colors23.xml"/><Relationship Id="rId7" Type="http://schemas.openxmlformats.org/officeDocument/2006/relationships/diagramQuickStyle" Target="../diagrams/quickStyle23.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1" Type="http://schemas.openxmlformats.org/officeDocument/2006/relationships/slideLayout" Target="../slideLayouts/slideLayout19.xml"/><Relationship Id="rId10" Type="http://schemas.openxmlformats.org/officeDocument/2006/relationships/tags" Target="../tags/tag413.xml"/><Relationship Id="rId1" Type="http://schemas.openxmlformats.org/officeDocument/2006/relationships/tags" Target="../tags/tag40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15.xml"/><Relationship Id="rId1" Type="http://schemas.openxmlformats.org/officeDocument/2006/relationships/tags" Target="../tags/tag41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ctrTitle"/>
            <p:custDataLst>
              <p:tags r:id="rId1"/>
            </p:custDataLst>
          </p:nvPr>
        </p:nvSpPr>
        <p:spPr>
          <a:xfrm>
            <a:off x="2047739" y="2842611"/>
            <a:ext cx="5338159" cy="838901"/>
          </a:xfrm>
        </p:spPr>
        <p:txBody>
          <a:bodyPr>
            <a:normAutofit fontScale="90000"/>
          </a:bodyPr>
          <a:p>
            <a:pPr marL="0" indent="0" algn="ctr">
              <a:lnSpc>
                <a:spcPct val="100000"/>
              </a:lnSpc>
              <a:spcBef>
                <a:spcPts val="0"/>
              </a:spcBef>
              <a:spcAft>
                <a:spcPts val="0"/>
              </a:spcAft>
              <a:buSzPct val="100000"/>
              <a:buNone/>
            </a:pPr>
            <a:r>
              <a:rPr lang="zh-CN" altLang="en-US" sz="3700">
                <a:solidFill>
                  <a:schemeClr val="accent1"/>
                </a:solidFill>
              </a:rPr>
              <a:t>弘扬优良家风 促进家庭工作高质量发展</a:t>
            </a:r>
            <a:endParaRPr lang="zh-CN" altLang="en-US" sz="3700">
              <a:solidFill>
                <a:schemeClr val="accent1"/>
              </a:solidFill>
            </a:endParaRPr>
          </a:p>
        </p:txBody>
      </p:sp>
      <p:sp>
        <p:nvSpPr>
          <p:cNvPr id="10" name="副标题 9"/>
          <p:cNvSpPr>
            <a:spLocks noGrp="1"/>
          </p:cNvSpPr>
          <p:nvPr>
            <p:ph type="subTitle" idx="1"/>
            <p:custDataLst>
              <p:tags r:id="rId2"/>
            </p:custDataLst>
          </p:nvPr>
        </p:nvSpPr>
        <p:spPr>
          <a:xfrm>
            <a:off x="2047739" y="3971224"/>
            <a:ext cx="5338159" cy="507239"/>
          </a:xfrm>
        </p:spPr>
        <p:txBody>
          <a:bodyPr>
            <a:normAutofit fontScale="70000"/>
          </a:bodyPr>
          <a:p>
            <a:pPr marL="0" lvl="0" indent="-285750" algn="ctr" fontAlgn="ctr">
              <a:lnSpc>
                <a:spcPct val="130000"/>
              </a:lnSpc>
              <a:spcBef>
                <a:spcPts val="1000"/>
              </a:spcBef>
              <a:spcAft>
                <a:spcPts val="0"/>
              </a:spcAft>
              <a:buSzPct val="100000"/>
              <a:buFont typeface="Wingdings" panose="05000000000000000000" charset="0"/>
              <a:buNone/>
            </a:pPr>
            <a:r>
              <a:rPr lang="zh-CN" altLang="en-US" sz="1000">
                <a:solidFill>
                  <a:schemeClr val="dk1">
                    <a:lumMod val="85000"/>
                    <a:lumOff val="15000"/>
                  </a:schemeClr>
                </a:solidFill>
              </a:rPr>
              <a:t>中华女子学院家庭建设研究院</a:t>
            </a:r>
            <a:endParaRPr lang="zh-CN" altLang="en-US" sz="1000">
              <a:solidFill>
                <a:schemeClr val="dk1">
                  <a:lumMod val="85000"/>
                  <a:lumOff val="15000"/>
                </a:schemeClr>
              </a:solidFill>
            </a:endParaRPr>
          </a:p>
          <a:p>
            <a:pPr marL="0" lvl="0" indent="-285750" algn="ctr" fontAlgn="ctr">
              <a:lnSpc>
                <a:spcPct val="130000"/>
              </a:lnSpc>
              <a:spcBef>
                <a:spcPts val="1000"/>
              </a:spcBef>
              <a:spcAft>
                <a:spcPts val="0"/>
              </a:spcAft>
              <a:buSzPct val="100000"/>
              <a:buFont typeface="Wingdings" panose="05000000000000000000" charset="0"/>
              <a:buNone/>
            </a:pPr>
            <a:r>
              <a:rPr lang="zh-CN" altLang="en-US" sz="1000">
                <a:solidFill>
                  <a:schemeClr val="dk1">
                    <a:lumMod val="85000"/>
                    <a:lumOff val="15000"/>
                  </a:schemeClr>
                </a:solidFill>
              </a:rPr>
              <a:t>执行院长孙晓梅</a:t>
            </a:r>
            <a:endParaRPr lang="zh-CN" altLang="en-US" sz="1000">
              <a:solidFill>
                <a:schemeClr val="dk1">
                  <a:lumMod val="85000"/>
                  <a:lumOff val="15000"/>
                </a:schemeClr>
              </a:solidFill>
            </a:endParaRPr>
          </a:p>
        </p:txBody>
      </p:sp>
      <p:sp>
        <p:nvSpPr>
          <p:cNvPr id="12" name="文本占位符 11"/>
          <p:cNvSpPr>
            <a:spLocks noGrp="1"/>
          </p:cNvSpPr>
          <p:nvPr>
            <p:ph type="body" sz="quarter" idx="13"/>
            <p:custDataLst>
              <p:tags r:id="rId3"/>
            </p:custDataLst>
          </p:nvPr>
        </p:nvSpPr>
        <p:spPr>
          <a:xfrm>
            <a:off x="2722907" y="4733589"/>
            <a:ext cx="1892347" cy="309620"/>
          </a:xfrm>
        </p:spPr>
        <p:txBody>
          <a:bodyPr>
            <a:normAutofit fontScale="25000"/>
          </a:bodyPr>
          <a:p>
            <a:pPr marL="0" lvl="0" indent="-285750" algn="r" fontAlgn="ctr">
              <a:lnSpc>
                <a:spcPct val="130000"/>
              </a:lnSpc>
              <a:spcBef>
                <a:spcPts val="1000"/>
              </a:spcBef>
              <a:spcAft>
                <a:spcPts val="0"/>
              </a:spcAft>
              <a:buSzPct val="100000"/>
              <a:buFont typeface="Wingdings" panose="05000000000000000000" charset="0"/>
              <a:buNone/>
            </a:pPr>
            <a:r>
              <a:rPr lang="zh-CN" altLang="en-US" sz="1000">
                <a:solidFill>
                  <a:schemeClr val="dk1">
                    <a:lumMod val="85000"/>
                    <a:lumOff val="15000"/>
                  </a:schemeClr>
                </a:solidFill>
                <a:sym typeface="+mn-ea"/>
              </a:rPr>
              <a:t>海南省首届东坡</a:t>
            </a:r>
            <a:endParaRPr lang="zh-CN" altLang="en-US" sz="1000">
              <a:solidFill>
                <a:schemeClr val="dk1">
                  <a:lumMod val="85000"/>
                  <a:lumOff val="15000"/>
                </a:schemeClr>
              </a:solidFill>
              <a:sym typeface="+mn-ea"/>
            </a:endParaRPr>
          </a:p>
          <a:p>
            <a:pPr marL="0" lvl="0" indent="-285750" algn="r" fontAlgn="ctr">
              <a:lnSpc>
                <a:spcPct val="130000"/>
              </a:lnSpc>
              <a:spcBef>
                <a:spcPts val="1000"/>
              </a:spcBef>
              <a:spcAft>
                <a:spcPts val="0"/>
              </a:spcAft>
              <a:buSzPct val="100000"/>
              <a:buFont typeface="Wingdings" panose="05000000000000000000" charset="0"/>
              <a:buNone/>
            </a:pPr>
            <a:r>
              <a:rPr lang="zh-CN" altLang="en-US" sz="1000">
                <a:solidFill>
                  <a:schemeClr val="dk1">
                    <a:lumMod val="85000"/>
                    <a:lumOff val="15000"/>
                  </a:schemeClr>
                </a:solidFill>
                <a:sym typeface="+mn-ea"/>
              </a:rPr>
              <a:t>文化国际高端论坛</a:t>
            </a:r>
            <a:endParaRPr lang="zh-CN" altLang="en-US" sz="1000">
              <a:solidFill>
                <a:schemeClr val="dk1">
                  <a:lumMod val="85000"/>
                  <a:lumOff val="15000"/>
                </a:schemeClr>
              </a:solidFill>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331595" y="1844675"/>
            <a:ext cx="6667500" cy="2491740"/>
          </a:xfrm>
          <a:prstGeom prst="rect">
            <a:avLst/>
          </a:prstGeom>
          <a:ln>
            <a:noFill/>
          </a:ln>
        </p:spPr>
        <p:txBody>
          <a:bodyPr wrap="square">
            <a:spAutoFit/>
          </a:bodyPr>
          <a:lstStyle/>
          <a:p>
            <a:pPr>
              <a:lnSpc>
                <a:spcPct val="150000"/>
              </a:lnSpc>
            </a:pPr>
            <a:r>
              <a:rPr lang="en-US" altLang="zh-CN"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2020</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年，党的十九届四中全会《决议》提出：“构建覆盖城乡的家庭教育指导服务体系”、“注重发挥家庭家教家风在基层社会治理中的重要作用。”通过家庭建设服务于基层社会治理，对于解决社会矛盾和社会问题，具有重大的社会意义。</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403985" y="2132965"/>
            <a:ext cx="6312535" cy="1960880"/>
          </a:xfrm>
          <a:prstGeom prst="rect">
            <a:avLst/>
          </a:prstGeom>
          <a:ln>
            <a:noFill/>
          </a:ln>
        </p:spPr>
        <p:txBody>
          <a:bodyPr wrap="square">
            <a:spAutoFit/>
          </a:bodyPr>
          <a:lstStyle/>
          <a:p>
            <a:pPr indent="304800" algn="just">
              <a:lnSpc>
                <a:spcPct val="150000"/>
              </a:lnSpc>
              <a:spcBef>
                <a:spcPts val="600"/>
              </a:spcBef>
              <a:spcAft>
                <a:spcPts val="600"/>
              </a:spcAft>
            </a:pPr>
            <a:r>
              <a:rPr lang="en-US" altLang="zh-CN" sz="2100" b="1" kern="100"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kern="100" dirty="0" smtClean="0">
                <a:solidFill>
                  <a:srgbClr val="000000"/>
                </a:solidFill>
                <a:latin typeface="微软雅黑" panose="020B0503020204020204" charset="-122"/>
                <a:ea typeface="微软雅黑" panose="020B0503020204020204" charset="-122"/>
                <a:cs typeface="微软雅黑" panose="020B0503020204020204" charset="-122"/>
              </a:rPr>
              <a:t>  2021</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1</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月实施的《民法典》婚姻家庭编，在第</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 1043 </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条第一款规定</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家庭应当树立优良家风，弘扬家庭美德，重视家庭文明建设。</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这与人民群众生活十分密切，感受最为直接。</a:t>
            </a:r>
            <a:endParaRPr lang="zh-CN" altLang="zh-CN" sz="2000" b="1" kern="100" dirty="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文本框 2"/>
          <p:cNvSpPr txBox="1"/>
          <p:nvPr/>
        </p:nvSpPr>
        <p:spPr>
          <a:xfrm>
            <a:off x="611640" y="2133221"/>
            <a:ext cx="7994333" cy="2122805"/>
          </a:xfrm>
          <a:prstGeom prst="rect">
            <a:avLst/>
          </a:prstGeom>
          <a:noFill/>
          <a:ln>
            <a:noFill/>
          </a:ln>
        </p:spPr>
        <p:txBody>
          <a:bodyPr wrap="square" rtlCol="0" anchor="t">
            <a:spAutoFit/>
          </a:bodyPr>
          <a:lstStyle/>
          <a:p>
            <a:pPr fontAlgn="auto">
              <a:lnSpc>
                <a:spcPct val="150000"/>
              </a:lnSpc>
            </a:pPr>
            <a:r>
              <a:rPr lang="en-US" altLang="zh-CN" sz="15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2021</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月《中华人民共和国国民经济和社会发展第十四个五年规划和2035年远景目标纲要》</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第五十章　保障妇女未成年人和残疾人基本权益</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第三节　加强家庭建设：</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以建设文明家庭、实施科学家教、传承优良家风为重点，深入实施家家幸福安康工程。</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矩形 2"/>
          <p:cNvSpPr/>
          <p:nvPr/>
        </p:nvSpPr>
        <p:spPr>
          <a:xfrm>
            <a:off x="2483816" y="404498"/>
            <a:ext cx="5368290" cy="460375"/>
          </a:xfrm>
          <a:prstGeom prst="rect">
            <a:avLst/>
          </a:prstGeom>
          <a:ln>
            <a:noFill/>
          </a:ln>
        </p:spPr>
        <p:txBody>
          <a:bodyPr wrap="none">
            <a:spAutoFit/>
          </a:bodyPr>
          <a:lstStyle/>
          <a:p>
            <a:r>
              <a:rPr lang="en-US" altLang="zh-CN" sz="2400" b="1" dirty="0" smtClean="0">
                <a:solidFill>
                  <a:schemeClr val="accent1"/>
                </a:solidFill>
                <a:latin typeface="微软雅黑" panose="020B0503020204020204" charset="-122"/>
                <a:ea typeface="微软雅黑" panose="020B0503020204020204" charset="-122"/>
                <a:cs typeface="微软雅黑" panose="020B0503020204020204" charset="-122"/>
              </a:rPr>
              <a:t>《</a:t>
            </a:r>
            <a:r>
              <a:rPr lang="zh-CN" altLang="en-US" sz="2400" b="1" dirty="0" smtClean="0">
                <a:solidFill>
                  <a:schemeClr val="accent1"/>
                </a:solidFill>
                <a:latin typeface="微软雅黑" panose="020B0503020204020204" charset="-122"/>
                <a:ea typeface="微软雅黑" panose="020B0503020204020204" charset="-122"/>
                <a:cs typeface="微软雅黑" panose="020B0503020204020204" charset="-122"/>
              </a:rPr>
              <a:t>中国妇女发展纲要（</a:t>
            </a:r>
            <a:r>
              <a:rPr lang="en-US" altLang="zh-CN" sz="2400" b="1" dirty="0" smtClean="0">
                <a:solidFill>
                  <a:schemeClr val="accent1"/>
                </a:solidFill>
                <a:latin typeface="微软雅黑" panose="020B0503020204020204" charset="-122"/>
                <a:ea typeface="微软雅黑" panose="020B0503020204020204" charset="-122"/>
                <a:cs typeface="微软雅黑" panose="020B0503020204020204" charset="-122"/>
              </a:rPr>
              <a:t>2021—2030》</a:t>
            </a:r>
            <a:endParaRPr lang="en-US" altLang="zh-CN" sz="2400" b="1" dirty="0" smtClean="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323183" y="980428"/>
            <a:ext cx="8765275" cy="5908040"/>
          </a:xfrm>
          <a:prstGeom prst="rect">
            <a:avLst/>
          </a:prstGeom>
          <a:ln>
            <a:noFill/>
          </a:ln>
        </p:spPr>
        <p:txBody>
          <a:bodyPr wrap="square">
            <a:spAutoFit/>
          </a:bodyPr>
          <a:lstStyle/>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．树立新时代家庭观，弘扬爱国爱家、相亲相爱、向上向善、共建共享的社会主义家庭文明新风尚，推动社会主义核心价值观在家庭落地生根</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．建立完善促进男女平等和妇女全面发展的家庭政策体系，增强家庭功能，提升家庭发展能力</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．拓展支持家庭与妇女全面发展的公共服务</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．注重发挥家庭家教家风在基层社会治理中的重要作用。</a:t>
            </a:r>
            <a:b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br>
            <a:r>
              <a:rPr lang="en-US" altLang="zh-CN" sz="1800" b="1" dirty="0" smtClean="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．充分发挥妇女在家庭生活中的独特作用，弘扬中华民族家庭美德、树立良好家风，支持妇女成为幸福安康家庭的建设者、倡导者</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．倡导构建男女平等、和睦、文明的婚姻家庭关系，降低婚姻家庭纠纷对妇女发展的不利影响</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7</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．倡导和支持男女共担家务，缩小两性家务劳动时间差距</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．支持家庭承担赡养老人责任，不断提升老年妇女家庭生活质量</a:t>
            </a:r>
            <a:r>
              <a:rPr lang="zh-CN" altLang="en-US" sz="18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9</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．促进夫妻共同承担未成年子女的抚养、教育、保护责任，为未成年子女身心发展创造良好家庭环境。</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7" name="矩形 26"/>
          <p:cNvSpPr/>
          <p:nvPr>
            <p:custDataLst>
              <p:tags r:id="rId4"/>
            </p:custDataLst>
          </p:nvPr>
        </p:nvSpPr>
        <p:spPr>
          <a:xfrm>
            <a:off x="1691640" y="1196975"/>
            <a:ext cx="6478905" cy="460375"/>
          </a:xfrm>
          <a:prstGeom prst="rect">
            <a:avLst/>
          </a:prstGeom>
          <a:ln>
            <a:noFill/>
          </a:ln>
        </p:spPr>
        <p:txBody>
          <a:bodyPr wrap="square">
            <a:spAutoFit/>
          </a:bodyPr>
          <a:lstStyle/>
          <a:p>
            <a:r>
              <a:rPr lang="en-US" altLang="zh-CN" sz="2400" b="1" dirty="0" smtClean="0">
                <a:solidFill>
                  <a:schemeClr val="dk1"/>
                </a:solidFill>
                <a:latin typeface="微软雅黑" panose="020B0503020204020204" charset="-122"/>
                <a:ea typeface="微软雅黑" panose="020B0503020204020204" charset="-122"/>
                <a:cs typeface="微软雅黑" panose="020B0503020204020204" charset="-122"/>
              </a:rPr>
              <a:t>《</a:t>
            </a:r>
            <a:r>
              <a:rPr lang="zh-CN" altLang="en-US" sz="2400" b="1" dirty="0" smtClean="0">
                <a:solidFill>
                  <a:schemeClr val="dk1"/>
                </a:solidFill>
                <a:latin typeface="微软雅黑" panose="020B0503020204020204" charset="-122"/>
                <a:ea typeface="微软雅黑" panose="020B0503020204020204" charset="-122"/>
                <a:cs typeface="微软雅黑" panose="020B0503020204020204" charset="-122"/>
              </a:rPr>
              <a:t>中国儿童发展纲要（</a:t>
            </a:r>
            <a:r>
              <a:rPr lang="en-US" altLang="zh-CN" sz="2400" b="1" dirty="0" smtClean="0">
                <a:solidFill>
                  <a:schemeClr val="dk1"/>
                </a:solidFill>
                <a:latin typeface="微软雅黑" panose="020B0503020204020204" charset="-122"/>
                <a:ea typeface="微软雅黑" panose="020B0503020204020204" charset="-122"/>
                <a:cs typeface="微软雅黑" panose="020B0503020204020204" charset="-122"/>
              </a:rPr>
              <a:t>2021—2030》</a:t>
            </a:r>
            <a:endParaRPr lang="en-US" altLang="zh-CN" sz="24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矩形 1"/>
          <p:cNvSpPr/>
          <p:nvPr/>
        </p:nvSpPr>
        <p:spPr>
          <a:xfrm>
            <a:off x="467533" y="1844885"/>
            <a:ext cx="8260772" cy="5077460"/>
          </a:xfrm>
          <a:prstGeom prst="rect">
            <a:avLst/>
          </a:prstGeom>
          <a:ln>
            <a:noFill/>
          </a:ln>
        </p:spPr>
        <p:txBody>
          <a:bodyPr wrap="square">
            <a:spAutoFit/>
          </a:bodyPr>
          <a:lstStyle/>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．发挥家庭立德树人第一所学校作用，培养儿童的好思想、好品行、好习惯。</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．尊重儿童主体地位，保障儿童平等参与自身和家庭事务的权利。</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．教育引导父母或其他监护人落实抚养、教育、保护责任，树立科学育儿理念，掌握运用科学育儿方法。</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．培养儿童成为好家风的践行者和传承者。</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．增强亲子互动，建立平等和谐的亲子关系。</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6</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．覆盖城乡的家庭教育指导服务体系基本建成，指导服务能力进一步提升。</a:t>
            </a: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95%</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的城市社区和</a:t>
            </a: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85%</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的农村社区（村）建立家长学校或家庭教育指导服务站点。</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7</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．支持家庭生育养育教育的法律法规政策体系基本形成。</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t>．提升家庭领域理论和实践研究水平，促进成果转化应用。</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br>
              <a:rPr lang="zh-CN" altLang="en-US" sz="1800" b="1" dirty="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5"/>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899606" y="1557140"/>
            <a:ext cx="7499267" cy="3876675"/>
          </a:xfrm>
          <a:prstGeom prst="rect">
            <a:avLst/>
          </a:prstGeom>
          <a:ln>
            <a:noFill/>
          </a:ln>
        </p:spPr>
        <p:txBody>
          <a:bodyPr wrap="square">
            <a:spAutoFit/>
          </a:bodyPr>
          <a:lstStyle/>
          <a:p>
            <a:pPr>
              <a:lnSpc>
                <a:spcPct val="150000"/>
              </a:lnSpc>
            </a:pPr>
            <a:r>
              <a:rPr lang="en-US" altLang="zh-CN" sz="1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 2021</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7</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月，中宣部、中央文明办、中央纪委机关、中组部、国家监委、教育部、全国妇联印发</a:t>
            </a:r>
            <a:r>
              <a:rPr lang="zh-CN"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《关于进一步加强家庭家教家风建设的实施意见》。</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意见》指出，要以习近平新时代中国特色社会主义思想为指导，立足新发展阶段、贯彻新发展理念、构建新发展格局，以培育和践行社会主义核心价值观为根本，以建设文明家庭、实施科学家教、传承优良家风为重点，强化党员和领导干部家风建设，突出少年儿童品德</a:t>
            </a:r>
            <a:r>
              <a:rPr lang="zh-CN"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教育，</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推动家庭家教家风建设高质量发展。</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文本框 1"/>
          <p:cNvSpPr txBox="1"/>
          <p:nvPr/>
        </p:nvSpPr>
        <p:spPr>
          <a:xfrm>
            <a:off x="885190" y="1917065"/>
            <a:ext cx="7145655" cy="1476375"/>
          </a:xfrm>
          <a:prstGeom prst="rect">
            <a:avLst/>
          </a:prstGeom>
          <a:noFill/>
          <a:ln>
            <a:noFill/>
          </a:ln>
        </p:spPr>
        <p:txBody>
          <a:bodyPr wrap="square" rtlCol="0">
            <a:spAutoFit/>
          </a:bodyPr>
          <a:lstStyle/>
          <a:p>
            <a:pPr fontAlgn="auto">
              <a:lnSpc>
                <a:spcPct val="150000"/>
              </a:lnSpc>
            </a:pPr>
            <a:r>
              <a:rPr lang="en-US" altLang="zh-CN" sz="18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    2021</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11</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月《中共中央关于党的百年奋斗重大成就和历史经验的决议》第四部分：开创中国特色社会主义新时代中讲到</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注重家庭家教家风建设，保障妇女儿童权益。</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683729" y="1844598"/>
            <a:ext cx="7844425" cy="2445385"/>
          </a:xfrm>
          <a:prstGeom prst="rect">
            <a:avLst/>
          </a:prstGeom>
          <a:ln>
            <a:noFill/>
          </a:ln>
        </p:spPr>
        <p:txBody>
          <a:bodyPr wrap="square">
            <a:spAutoFit/>
          </a:bodyPr>
          <a:lstStyle/>
          <a:p>
            <a:endParaRPr lang="zh-CN" altLang="en-US" sz="1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2021</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12</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24</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日中共中央发布</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中国共产党纪律检查委员会工作条例</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，明确</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将“家风家教”宣传教育纳入廉政教育内容。开展廉政教育，加强全面从严治党、党风廉政建设和反腐败工作的形势任务以及家风家教等宣传教育，推进廉洁文化建设，营造崇廉拒腐氛围。</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186131" y="1885982"/>
            <a:ext cx="6764054" cy="2491740"/>
          </a:xfrm>
          <a:prstGeom prst="rect">
            <a:avLst/>
          </a:prstGeom>
          <a:ln>
            <a:noFill/>
          </a:ln>
        </p:spPr>
        <p:txBody>
          <a:bodyPr wrap="square">
            <a:spAutoFit/>
          </a:bodyPr>
          <a:lstStyle/>
          <a:p>
            <a:pPr>
              <a:lnSpc>
                <a:spcPct val="150000"/>
              </a:lnSpc>
            </a:pPr>
            <a:r>
              <a:rPr lang="en-US" altLang="zh-CN"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家庭教育促进法</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颁布，为了</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发扬中华民族重视家庭教育的优良传统，引导全社会注重家庭、家教、家风，增进家庭幸福与社会和谐，培养德智体美劳全面发展的社会主义建设者和接班人，制定本法</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。（第一条 目的）</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187450" y="2348865"/>
            <a:ext cx="7012940" cy="2122805"/>
          </a:xfrm>
          <a:prstGeom prst="rect">
            <a:avLst/>
          </a:prstGeom>
          <a:ln>
            <a:noFill/>
          </a:ln>
        </p:spPr>
        <p:txBody>
          <a:bodyPr wrap="square">
            <a:spAutoFit/>
          </a:bodyPr>
          <a:lstStyle/>
          <a:p>
            <a:pPr>
              <a:lnSpc>
                <a:spcPct val="150000"/>
              </a:lnSpc>
            </a:pPr>
            <a:r>
              <a:rPr lang="zh-CN" altLang="en-US"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 2022</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月，中共中央办公厅</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印发了</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关于加强新时代廉洁文化建设的意见</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，引导</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领导干部明大德、守公德、严私德，把廉洁要求贯穿日常教育管理监督之中，把家风建设作为领导干部作风建设重要内容</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5" name="组合 4"/>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539750" y="1557020"/>
            <a:ext cx="8229600" cy="4525963"/>
          </a:xfrm>
          <a:noFill/>
          <a:ln w="9525">
            <a:noFill/>
          </a:ln>
        </p:spPr>
        <p:txBody>
          <a:bodyPr vert="horz" lIns="101600" tIns="0" rIns="82550" bIns="0" rtlCol="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algn="l">
              <a:lnSpc>
                <a:spcPct val="150000"/>
              </a:lnSpc>
              <a:spcBef>
                <a:spcPts val="0"/>
              </a:spcBef>
              <a:buClrTx/>
              <a:buSzTx/>
              <a:buFontTx/>
              <a:buNone/>
            </a:pP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党的十八大以来，以习近平同志为核心的党中央高度重视家庭建设，习近平总书记多次发表重要讲话，做出重要指示，就注重家庭、注重家教、注重家风等，提出了一系列带有根本性方向性引领性的新思想新论断新要求。党和国家对家庭建设与发展更加重视，家庭工作坚持以家风建设为动力，促进社会公德、家庭美德和个人品德的养成，推动社会主义核心价值观落地生根。</a:t>
            </a: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5"/>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文本框 1"/>
          <p:cNvSpPr txBox="1"/>
          <p:nvPr/>
        </p:nvSpPr>
        <p:spPr>
          <a:xfrm>
            <a:off x="1259840" y="2277110"/>
            <a:ext cx="6685915" cy="2491740"/>
          </a:xfrm>
          <a:prstGeom prst="rect">
            <a:avLst/>
          </a:prstGeom>
          <a:noFill/>
          <a:ln>
            <a:noFill/>
          </a:ln>
        </p:spPr>
        <p:txBody>
          <a:bodyPr wrap="square" rtlCol="0">
            <a:spAutoFit/>
          </a:bodyPr>
          <a:lstStyle/>
          <a:p>
            <a:pPr defTabSz="685800">
              <a:lnSpc>
                <a:spcPct val="150000"/>
              </a:lnSpc>
            </a:pP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  2022</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16</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日习近平总书记在中国共产党第二十次全国代表大会上的报告</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在高举中国特色社会主义伟大旗帜 为全面建设社会主义现代化国家而团结奋斗</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中第八部分</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（三）提高全社会文明程度中指出：弘扬中华传统美德，加强家庭家教家风建设。。。</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 name="组合 2"/>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p:nvPr/>
        </p:nvGraphicFramePr>
        <p:xfrm>
          <a:off x="1259840" y="1772920"/>
          <a:ext cx="6817360" cy="4647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custDataLst>
              <p:tags r:id="rId9"/>
            </p:custDataLst>
          </p:nvPr>
        </p:nvSpPr>
        <p:spPr>
          <a:xfrm>
            <a:off x="1547495" y="980440"/>
            <a:ext cx="7212330" cy="460375"/>
          </a:xfrm>
          <a:prstGeom prst="rect">
            <a:avLst/>
          </a:prstGeom>
          <a:noFill/>
          <a:ln>
            <a:noFill/>
          </a:ln>
        </p:spPr>
        <p:txBody>
          <a:bodyPr wrap="square" rtlCol="0" anchor="t">
            <a:spAutoFit/>
          </a:bodyPr>
          <a:p>
            <a:pPr marL="0" indent="0">
              <a:buNone/>
            </a:pP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二、弘扬优良家风</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认真研究苏轼的家风内容</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10"/>
            </p:custDataLst>
          </p:nvPr>
        </p:nvSpPr>
        <p:spPr>
          <a:xfrm>
            <a:off x="179705" y="18097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3"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5" name="等腰三角形 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p:nvPr/>
        </p:nvGraphicFramePr>
        <p:xfrm>
          <a:off x="1115695" y="1412875"/>
          <a:ext cx="6904355" cy="4279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6" name="组合 15"/>
          <p:cNvGrpSpPr/>
          <p:nvPr userDrawn="1">
            <p:custDataLst>
              <p:tags r:id="rId1"/>
            </p:custDataLst>
          </p:nvPr>
        </p:nvGrpSpPr>
        <p:grpSpPr>
          <a:xfrm>
            <a:off x="3001198" y="6045200"/>
            <a:ext cx="6142802" cy="812800"/>
            <a:chOff x="4001597" y="5613400"/>
            <a:chExt cx="8190403" cy="1244600"/>
          </a:xfrm>
        </p:grpSpPr>
        <p:sp>
          <p:nvSpPr>
            <p:cNvPr id="1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8" name="等腰三角形 17"/>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custDataLst>
              <p:tags r:id="rId4"/>
            </p:custDataLst>
          </p:nvPr>
        </p:nvSpPr>
        <p:spPr>
          <a:xfrm>
            <a:off x="467360" y="4076383"/>
            <a:ext cx="8229600" cy="1143000"/>
          </a:xfrm>
          <a:noFill/>
          <a:ln w="9525">
            <a:noFill/>
          </a:ln>
        </p:spPr>
        <p:txBody>
          <a:bodyPr vert="horz" lIns="101600" tIns="38100" rIns="76200" bIns="38100" rtlCol="0" anchor="ctr" anchorCtr="0">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l">
              <a:lnSpc>
                <a:spcPct val="150000"/>
              </a:lnSpc>
              <a:buClrTx/>
              <a:buSzTx/>
              <a:buFontTx/>
            </a:pPr>
            <a:r>
              <a:rPr lang="en-US" altLang="zh-CN" sz="2400" b="1" spc="0">
                <a:solidFill>
                  <a:schemeClr val="dk2"/>
                </a:solidFill>
                <a:latin typeface="汉仪旗黑-85S" charset="0"/>
                <a:ea typeface="微软雅黑" panose="020B0503020204020204" charset="-122"/>
                <a:cs typeface="汉仪旗黑-85S" charset="0"/>
                <a:sym typeface="+mn-ea"/>
              </a:rPr>
              <a:t>  </a:t>
            </a:r>
            <a:r>
              <a:rPr lang="en-US" altLang="zh-CN" sz="2400" b="1" spc="0">
                <a:solidFill>
                  <a:schemeClr val="dk2"/>
                </a:solidFill>
                <a:latin typeface="汉仪旗黑-85S" charset="0"/>
                <a:ea typeface="微软雅黑" panose="020B0503020204020204" charset="-122"/>
                <a:cs typeface="汉仪旗黑-85S" charset="0"/>
                <a:sym typeface="+mn-ea"/>
              </a:rPr>
              <a:t>“三苏”家训的语言多三字、四字短语，同一组家训常常字数对等，结构相近，简明扼要，易读易记；内容广博，包含到为人处事、修身齐家等方方面面。</a:t>
            </a:r>
            <a:endParaRPr lang="en-US" altLang="zh-CN" sz="2400" b="1" spc="0">
              <a:solidFill>
                <a:schemeClr val="dk2"/>
              </a:solidFill>
              <a:latin typeface="汉仪旗黑-85S" charset="0"/>
              <a:ea typeface="微软雅黑" panose="020B0503020204020204" charset="-122"/>
              <a:cs typeface="汉仪旗黑-85S" charset="0"/>
              <a:sym typeface="+mn-ea"/>
            </a:endParaRPr>
          </a:p>
        </p:txBody>
      </p:sp>
      <p:sp>
        <p:nvSpPr>
          <p:cNvPr id="5" name="六边形 4"/>
          <p:cNvSpPr/>
          <p:nvPr>
            <p:custDataLst>
              <p:tags r:id="rId5"/>
            </p:custDataLst>
          </p:nvPr>
        </p:nvSpPr>
        <p:spPr>
          <a:xfrm>
            <a:off x="1350010" y="2348865"/>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孝</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6" name="六边形 5"/>
          <p:cNvSpPr/>
          <p:nvPr>
            <p:custDataLst>
              <p:tags r:id="rId6"/>
            </p:custDataLst>
          </p:nvPr>
        </p:nvSpPr>
        <p:spPr>
          <a:xfrm>
            <a:off x="2411730" y="2348865"/>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廉</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7" name="六边形 6"/>
          <p:cNvSpPr/>
          <p:nvPr>
            <p:custDataLst>
              <p:tags r:id="rId7"/>
            </p:custDataLst>
          </p:nvPr>
        </p:nvSpPr>
        <p:spPr>
          <a:xfrm>
            <a:off x="3536950" y="2362200"/>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忠</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8" name="六边形 7"/>
          <p:cNvSpPr/>
          <p:nvPr>
            <p:custDataLst>
              <p:tags r:id="rId8"/>
            </p:custDataLst>
          </p:nvPr>
        </p:nvSpPr>
        <p:spPr>
          <a:xfrm>
            <a:off x="4608195" y="2362200"/>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礼</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9" name="六边形 8"/>
          <p:cNvSpPr/>
          <p:nvPr>
            <p:custDataLst>
              <p:tags r:id="rId9"/>
            </p:custDataLst>
          </p:nvPr>
        </p:nvSpPr>
        <p:spPr>
          <a:xfrm>
            <a:off x="5723890" y="2362200"/>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爱</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12" name="六边形 11"/>
          <p:cNvSpPr/>
          <p:nvPr>
            <p:custDataLst>
              <p:tags r:id="rId10"/>
            </p:custDataLst>
          </p:nvPr>
        </p:nvSpPr>
        <p:spPr>
          <a:xfrm>
            <a:off x="6839585" y="2362200"/>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仁</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13" name="六边形 12"/>
          <p:cNvSpPr/>
          <p:nvPr>
            <p:custDataLst>
              <p:tags r:id="rId11"/>
            </p:custDataLst>
          </p:nvPr>
        </p:nvSpPr>
        <p:spPr>
          <a:xfrm>
            <a:off x="288290" y="2348865"/>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勤</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14" name="六边形 13"/>
          <p:cNvSpPr/>
          <p:nvPr>
            <p:custDataLst>
              <p:tags r:id="rId12"/>
            </p:custDataLst>
          </p:nvPr>
        </p:nvSpPr>
        <p:spPr>
          <a:xfrm>
            <a:off x="7955280" y="2348865"/>
            <a:ext cx="1061720" cy="914400"/>
          </a:xfrm>
          <a:prstGeom prst="hexagon">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lt1"/>
                </a:solidFill>
                <a:latin typeface="微软雅黑" panose="020B0503020204020204" charset="-122"/>
                <a:ea typeface="微软雅黑" panose="020B0503020204020204" charset="-122"/>
                <a:sym typeface="+mn-ea"/>
              </a:rPr>
              <a:t>行</a:t>
            </a:r>
            <a:endParaRPr lang="zh-CN" altLang="en-US" sz="3200" b="1">
              <a:solidFill>
                <a:schemeClr val="lt1"/>
              </a:solidFill>
              <a:latin typeface="微软雅黑" panose="020B0503020204020204" charset="-122"/>
              <a:ea typeface="微软雅黑" panose="020B0503020204020204" charset="-122"/>
              <a:sym typeface="+mn-ea"/>
            </a:endParaRPr>
          </a:p>
        </p:txBody>
      </p:sp>
      <p:sp>
        <p:nvSpPr>
          <p:cNvPr id="3" name="文本框 2"/>
          <p:cNvSpPr txBox="1"/>
          <p:nvPr>
            <p:custDataLst>
              <p:tags r:id="rId13"/>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5" name="组合 4"/>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88900" y="1268730"/>
            <a:ext cx="8752205" cy="4526280"/>
          </a:xfrm>
          <a:noFill/>
          <a:ln w="9525">
            <a:noFill/>
          </a:ln>
        </p:spPr>
        <p:txBody>
          <a:bodyPr vert="horz" lIns="101600" tIns="0" rIns="82550" bIns="0" rtlCol="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algn="l">
              <a:buClrTx/>
              <a:buSzTx/>
              <a:buFontTx/>
              <a:buNone/>
            </a:pP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三、弘扬优良家风 促进家庭工作高质量发展的新途径</a:t>
            </a: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rPr>
              <a:t>  家庭工作的特点是以家庭生命为周期，从出生、婚恋、育幼、养老、扶弱、睦邻等领域，开展为妇女群众服务。基层社会自治以家庭为依托，协调整合社会资源、解决民生问题、推动社会规范秩序的建立，其成果就是反映在家风建设中。</a:t>
            </a: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800" b="1" spc="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5"/>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3001198" y="6045200"/>
            <a:ext cx="6142802"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内容占位符 3"/>
          <p:cNvGraphicFramePr>
            <a:graphicFrameLocks noGrp="1"/>
          </p:cNvGraphicFramePr>
          <p:nvPr>
            <p:ph idx="4294967295"/>
          </p:nvPr>
        </p:nvGraphicFramePr>
        <p:xfrm>
          <a:off x="1619885" y="1268730"/>
          <a:ext cx="589724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179705" y="1168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979930" y="700405"/>
            <a:ext cx="5741035" cy="829945"/>
          </a:xfrm>
          <a:prstGeom prst="rect">
            <a:avLst/>
          </a:prstGeom>
          <a:noFill/>
        </p:spPr>
        <p:txBody>
          <a:bodyPr wrap="square" rtlCol="0" anchor="t">
            <a:spAutoFit/>
          </a:bodyPr>
          <a:p>
            <a:pPr marL="0" lvl="0" algn="l">
              <a:buClrTx/>
              <a:buSzTx/>
              <a:buFontTx/>
              <a:buNone/>
            </a:pPr>
            <a:r>
              <a:rPr lang="en-US" altLang="zh-CN" sz="2400" b="1">
                <a:solidFill>
                  <a:schemeClr val="accent1"/>
                </a:solidFill>
                <a:latin typeface="微软雅黑" panose="020B0503020204020204" charset="-122"/>
                <a:ea typeface="微软雅黑" panose="020B0503020204020204" charset="-122"/>
                <a:cs typeface="微软雅黑" panose="020B0503020204020204" charset="-122"/>
                <a:sym typeface="+mn-ea"/>
              </a:rPr>
              <a:t>（一）加强家风建设统筹协调机制</a:t>
            </a:r>
            <a:endParaRPr lang="en-US" altLang="zh-CN" sz="2400" b="1">
              <a:solidFill>
                <a:schemeClr val="accent1"/>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400" b="1">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755650" y="1412875"/>
          <a:ext cx="7733030" cy="4491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755650" y="1110615"/>
          <a:ext cx="7442835" cy="5153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3" name="图示 2"/>
          <p:cNvGraphicFramePr/>
          <p:nvPr/>
        </p:nvGraphicFramePr>
        <p:xfrm>
          <a:off x="899795" y="1124585"/>
          <a:ext cx="7412990" cy="519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3001198" y="6045200"/>
            <a:ext cx="6142802"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nvPr>
        </p:nvSpPr>
        <p:spPr>
          <a:xfrm>
            <a:off x="467995" y="1052830"/>
            <a:ext cx="8229600" cy="4525963"/>
          </a:xfrm>
          <a:noFill/>
          <a:ln w="9525">
            <a:noFill/>
          </a:ln>
        </p:spPr>
        <p:txBody>
          <a:bodyPr vert="horz" lIns="101600" tIns="0" rIns="82550" bIns="0" rtlCol="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algn="l">
              <a:buClrTx/>
              <a:buSzTx/>
              <a:buFontTx/>
              <a:buNone/>
            </a:pPr>
            <a:r>
              <a:rPr lang="en-US" altLang="zh-CN" sz="2800" b="1" spc="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2800" b="1" spc="0">
                <a:solidFill>
                  <a:srgbClr val="000000"/>
                </a:solidFill>
                <a:latin typeface="微软雅黑" panose="020B0503020204020204" charset="-122"/>
                <a:ea typeface="微软雅黑" panose="020B0503020204020204" charset="-122"/>
                <a:cs typeface="微软雅黑" panose="020B0503020204020204" charset="-122"/>
                <a:sym typeface="+mn-ea"/>
              </a:rPr>
              <a:t>（二）加强家风建设的宣传机制</a:t>
            </a:r>
            <a:endParaRPr lang="en-US" altLang="zh-CN" sz="2800" b="1" spc="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0" lvl="0" algn="l">
              <a:buClrTx/>
              <a:buSzTx/>
              <a:buFontTx/>
              <a:buNone/>
            </a:pPr>
            <a:endParaRPr lang="en-US" altLang="zh-CN" sz="2800" b="1" spc="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4"/>
            </p:custDataLst>
          </p:nvPr>
        </p:nvPicPr>
        <p:blipFill>
          <a:blip r:embed="rId5"/>
          <a:stretch>
            <a:fillRect/>
          </a:stretch>
        </p:blipFill>
        <p:spPr>
          <a:xfrm>
            <a:off x="1485632" y="2277207"/>
            <a:ext cx="6172735" cy="3616766"/>
          </a:xfrm>
          <a:prstGeom prst="rect">
            <a:avLst/>
          </a:prstGeom>
          <a:ln>
            <a:noFill/>
          </a:ln>
        </p:spPr>
      </p:pic>
      <p:sp>
        <p:nvSpPr>
          <p:cNvPr id="8" name="文本框 7"/>
          <p:cNvSpPr txBox="1"/>
          <p:nvPr>
            <p:custDataLst>
              <p:tags r:id="rId6"/>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457200" y="1412875"/>
            <a:ext cx="8229600" cy="4525963"/>
          </a:xfrm>
          <a:noFill/>
          <a:ln w="9525">
            <a:noFill/>
          </a:ln>
        </p:spPr>
        <p:txBody>
          <a:bodyPr vert="horz" lIns="101600" tIns="0" rIns="82550" bIns="0" rtlCol="0">
            <a:no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algn="l">
              <a:lnSpc>
                <a:spcPct val="150000"/>
              </a:lnSpc>
              <a:spcBef>
                <a:spcPts val="0"/>
              </a:spcBef>
              <a:buClrTx/>
              <a:buSzTx/>
              <a:buFontTx/>
              <a:buNone/>
            </a:pPr>
            <a:r>
              <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rPr>
              <a:t>一、弘扬优良家风  明确新时代家风建设的顶层设计</a:t>
            </a:r>
            <a:endPar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spcBef>
                <a:spcPts val="0"/>
              </a:spcBef>
              <a:buClrTx/>
              <a:buSzTx/>
              <a:buFontTx/>
              <a:buNone/>
            </a:pPr>
            <a:r>
              <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spcBef>
                <a:spcPts val="0"/>
              </a:spcBef>
              <a:buClrTx/>
              <a:buSzTx/>
              <a:buFontTx/>
              <a:buNone/>
            </a:pPr>
            <a:r>
              <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rPr>
              <a:t>党的重点会议和重大决议提出家庭家教家风建设，以传承中华优良家风为重点，引领家庭工作不断发展，倡导积极向上的优良家风，形成良好的家庭文明理念，是促使家庭幸福社会安定祥和的重要保障。</a:t>
            </a:r>
            <a:endParaRPr lang="en-US" altLang="zh-CN" sz="2400" b="1" spc="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5"/>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pic>
        <p:nvPicPr>
          <p:cNvPr id="2" name="图片 1"/>
          <p:cNvPicPr>
            <a:picLocks noChangeAspect="1"/>
          </p:cNvPicPr>
          <p:nvPr/>
        </p:nvPicPr>
        <p:blipFill>
          <a:blip r:embed="rId4"/>
          <a:stretch>
            <a:fillRect/>
          </a:stretch>
        </p:blipFill>
        <p:spPr>
          <a:xfrm>
            <a:off x="1331595" y="1340485"/>
            <a:ext cx="6962140" cy="4569460"/>
          </a:xfrm>
          <a:prstGeom prst="rect">
            <a:avLst/>
          </a:prstGeom>
          <a:ln>
            <a:noFill/>
          </a:ln>
        </p:spPr>
      </p:pic>
      <p:sp>
        <p:nvSpPr>
          <p:cNvPr id="8" name="文本框 7"/>
          <p:cNvSpPr txBox="1"/>
          <p:nvPr>
            <p:custDataLst>
              <p:tags r:id="rId5"/>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userDrawn="1">
            <p:custDataLst>
              <p:tags r:id="rId1"/>
            </p:custDataLst>
          </p:nvPr>
        </p:nvGrpSpPr>
        <p:grpSpPr>
          <a:xfrm>
            <a:off x="3001198" y="6045200"/>
            <a:ext cx="6142802" cy="812800"/>
            <a:chOff x="4001597" y="5613400"/>
            <a:chExt cx="8190403" cy="1244600"/>
          </a:xfrm>
        </p:grpSpPr>
        <p:sp>
          <p:nvSpPr>
            <p:cNvPr id="4"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5" name="图示 4"/>
          <p:cNvGraphicFramePr/>
          <p:nvPr/>
        </p:nvGraphicFramePr>
        <p:xfrm>
          <a:off x="539750" y="1196975"/>
          <a:ext cx="7539990" cy="4354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3" name="图示 2"/>
          <p:cNvGraphicFramePr/>
          <p:nvPr/>
        </p:nvGraphicFramePr>
        <p:xfrm>
          <a:off x="224155" y="916305"/>
          <a:ext cx="8695690" cy="4639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167005" y="1190625"/>
          <a:ext cx="8740775" cy="4642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3001198" y="6045200"/>
            <a:ext cx="6142802"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文本框 1"/>
          <p:cNvSpPr txBox="1"/>
          <p:nvPr>
            <p:custDataLst>
              <p:tags r:id="rId4"/>
            </p:custDataLst>
          </p:nvPr>
        </p:nvSpPr>
        <p:spPr>
          <a:xfrm flipH="1">
            <a:off x="2513700" y="1083698"/>
            <a:ext cx="4671373" cy="1327150"/>
          </a:xfrm>
          <a:prstGeom prst="rect">
            <a:avLst/>
          </a:prstGeom>
          <a:noFill/>
          <a:ln>
            <a:noFill/>
          </a:ln>
        </p:spPr>
        <p:txBody>
          <a:bodyPr wrap="square" rtlCol="0">
            <a:spAutoFit/>
          </a:bodyPr>
          <a:lstStyle/>
          <a:p>
            <a:r>
              <a:rPr lang="zh-CN" altLang="en-US" sz="2400" b="1" dirty="0">
                <a:solidFill>
                  <a:schemeClr val="accent1"/>
                </a:solidFill>
                <a:latin typeface="微软雅黑" panose="020B0503020204020204" charset="-122"/>
                <a:ea typeface="微软雅黑" panose="020B0503020204020204" charset="-122"/>
              </a:rPr>
              <a:t>全国家庭教育指导大纲主要内容</a:t>
            </a:r>
            <a:endParaRPr lang="en-US" altLang="zh-CN" sz="2400" b="1" dirty="0">
              <a:solidFill>
                <a:schemeClr val="accent1"/>
              </a:solidFill>
              <a:latin typeface="微软雅黑" panose="020B0503020204020204" charset="-122"/>
              <a:ea typeface="微软雅黑" panose="020B0503020204020204" charset="-122"/>
            </a:endParaRPr>
          </a:p>
          <a:p>
            <a:endParaRPr lang="en-US" altLang="zh-CN" sz="1800" b="1" dirty="0">
              <a:solidFill>
                <a:schemeClr val="accent1"/>
              </a:solidFill>
              <a:latin typeface="微软雅黑" panose="020B0503020204020204" charset="-122"/>
              <a:ea typeface="微软雅黑" panose="020B0503020204020204" charset="-122"/>
            </a:endParaRPr>
          </a:p>
          <a:p>
            <a:endParaRPr lang="en-US" altLang="zh-CN" sz="1800" b="1" dirty="0">
              <a:solidFill>
                <a:schemeClr val="accent1"/>
              </a:solidFill>
              <a:latin typeface="微软雅黑" panose="020B0503020204020204" charset="-122"/>
              <a:ea typeface="微软雅黑" panose="020B0503020204020204" charset="-122"/>
            </a:endParaRPr>
          </a:p>
          <a:p>
            <a:endParaRPr lang="en-US" altLang="zh-CN" sz="1015" dirty="0">
              <a:solidFill>
                <a:schemeClr val="accent1"/>
              </a:solidFill>
              <a:latin typeface="微软雅黑" panose="020B0503020204020204" charset="-122"/>
              <a:ea typeface="微软雅黑" panose="020B0503020204020204" charset="-122"/>
            </a:endParaRPr>
          </a:p>
          <a:p>
            <a:endParaRPr lang="en-US" altLang="zh-CN" sz="1015" dirty="0">
              <a:solidFill>
                <a:schemeClr val="accent1"/>
              </a:solidFill>
              <a:latin typeface="微软雅黑" panose="020B0503020204020204" charset="-122"/>
              <a:ea typeface="微软雅黑" panose="020B0503020204020204" charset="-122"/>
            </a:endParaRPr>
          </a:p>
        </p:txBody>
      </p:sp>
      <p:graphicFrame>
        <p:nvGraphicFramePr>
          <p:cNvPr id="3" name="图示 2"/>
          <p:cNvGraphicFramePr/>
          <p:nvPr/>
        </p:nvGraphicFramePr>
        <p:xfrm>
          <a:off x="1655676" y="1827684"/>
          <a:ext cx="5940660" cy="39424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1" name="图片 100"/>
          <p:cNvPicPr/>
          <p:nvPr/>
        </p:nvPicPr>
        <p:blipFill>
          <a:blip r:embed="rId10"/>
          <a:stretch>
            <a:fillRect/>
          </a:stretch>
        </p:blipFill>
        <p:spPr>
          <a:xfrm>
            <a:off x="5864543" y="4111466"/>
            <a:ext cx="3002756" cy="1658779"/>
          </a:xfrm>
          <a:prstGeom prst="rect">
            <a:avLst/>
          </a:prstGeom>
          <a:noFill/>
          <a:ln w="9525">
            <a:noFill/>
          </a:ln>
        </p:spPr>
      </p:pic>
      <p:sp>
        <p:nvSpPr>
          <p:cNvPr id="8" name="文本框 7"/>
          <p:cNvSpPr txBox="1"/>
          <p:nvPr>
            <p:custDataLst>
              <p:tags r:id="rId11"/>
            </p:custDataLst>
          </p:nvPr>
        </p:nvSpPr>
        <p:spPr>
          <a:xfrm>
            <a:off x="323215" y="332740"/>
            <a:ext cx="1906270" cy="583565"/>
          </a:xfrm>
          <a:prstGeom prst="rect">
            <a:avLst/>
          </a:prstGeom>
          <a:solidFill>
            <a:schemeClr val="accent4"/>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474784" y="989436"/>
          <a:ext cx="8461717" cy="4471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295275" y="908050"/>
          <a:ext cx="8828405" cy="4552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文本框 7"/>
          <p:cNvSpPr txBox="1"/>
          <p:nvPr>
            <p:custDataLst>
              <p:tags r:id="rId9"/>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3001198" y="6045200"/>
            <a:ext cx="6142802"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nvGraphicFramePr>
        <p:xfrm>
          <a:off x="173990" y="1727835"/>
          <a:ext cx="8783320" cy="4782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矩形 2"/>
          <p:cNvSpPr/>
          <p:nvPr>
            <p:custDataLst>
              <p:tags r:id="rId9"/>
            </p:custDataLst>
          </p:nvPr>
        </p:nvSpPr>
        <p:spPr>
          <a:xfrm>
            <a:off x="179598" y="1052936"/>
            <a:ext cx="3830683" cy="460375"/>
          </a:xfrm>
          <a:prstGeom prst="rect">
            <a:avLst/>
          </a:prstGeom>
          <a:ln>
            <a:noFill/>
          </a:ln>
        </p:spPr>
        <p:txBody>
          <a:bodyPr wrap="square">
            <a:spAutoFit/>
          </a:bodyPr>
          <a:lstStyle/>
          <a:p>
            <a:r>
              <a:rPr lang="zh-CN" altLang="en-US" sz="2400" b="1" dirty="0">
                <a:solidFill>
                  <a:schemeClr val="accent1"/>
                </a:solidFill>
                <a:latin typeface="微软雅黑" panose="020B0503020204020204" charset="-122"/>
                <a:ea typeface="微软雅黑" panose="020B0503020204020204" charset="-122"/>
              </a:rPr>
              <a:t>家家幸福安康工程</a:t>
            </a:r>
            <a:endParaRPr lang="zh-CN" altLang="en-US" sz="2400" b="1" dirty="0">
              <a:solidFill>
                <a:schemeClr val="accent1"/>
              </a:solidFill>
              <a:latin typeface="微软雅黑" panose="020B0503020204020204" charset="-122"/>
              <a:ea typeface="微软雅黑" panose="020B0503020204020204" charset="-122"/>
            </a:endParaRPr>
          </a:p>
        </p:txBody>
      </p:sp>
      <p:sp>
        <p:nvSpPr>
          <p:cNvPr id="8" name="文本框 7"/>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2411730" y="235585"/>
            <a:ext cx="5283200" cy="460375"/>
          </a:xfrm>
          <a:prstGeom prst="rect">
            <a:avLst/>
          </a:prstGeom>
          <a:noFill/>
        </p:spPr>
        <p:txBody>
          <a:bodyPr wrap="square" rtlCol="0" anchor="t">
            <a:spAutoFit/>
          </a:bodyPr>
          <a:p>
            <a:r>
              <a:rPr lang="zh-CN" altLang="en-US" sz="24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（三）加强家庭建设工作机制</a:t>
            </a:r>
            <a:endParaRPr lang="zh-CN" altLang="en-US" sz="24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1475423" y="1196658"/>
          <a:ext cx="5916612" cy="4446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3"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759656" y="1785718"/>
          <a:ext cx="7189070" cy="34983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文本框 4"/>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3"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sp>
          <p:nvSpPr>
            <p:cNvPr id="5" name="等腰三角形 4"/>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微软雅黑" panose="020B0503020204020204" charset="-122"/>
                <a:ea typeface="微软雅黑" panose="020B0503020204020204" charset="-122"/>
              </a:endParaRPr>
            </a:p>
          </p:txBody>
        </p:sp>
      </p:grpSp>
      <p:graphicFrame>
        <p:nvGraphicFramePr>
          <p:cNvPr id="4" name="图示 3"/>
          <p:cNvGraphicFramePr/>
          <p:nvPr/>
        </p:nvGraphicFramePr>
        <p:xfrm>
          <a:off x="35560" y="692785"/>
          <a:ext cx="9036000" cy="56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1764030" y="1484630"/>
          <a:ext cx="6144260" cy="3510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文本框 2"/>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1331945" y="908880"/>
          <a:ext cx="6479855" cy="4845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文本框 2"/>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1764151" y="1197073"/>
          <a:ext cx="6362699" cy="44038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 name="组合 2"/>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custDataLst>
              <p:tags r:id="rId4"/>
            </p:custDataLst>
          </p:nvPr>
        </p:nvGraphicFramePr>
        <p:xfrm>
          <a:off x="611776" y="54865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4" name="图示 3"/>
          <p:cNvGraphicFramePr>
            <a:graphicFrameLocks noGrp="1"/>
          </p:cNvGraphicFramePr>
          <p:nvPr>
            <p:custDataLst>
              <p:tags r:id="rId4"/>
            </p:custDataLst>
          </p:nvPr>
        </p:nvGraphicFramePr>
        <p:xfrm>
          <a:off x="1332230" y="980440"/>
          <a:ext cx="6812915" cy="4386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 name="组合 2"/>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8" name="图示 7"/>
          <p:cNvGraphicFramePr>
            <a:graphicFrameLocks noGrp="1"/>
          </p:cNvGraphicFramePr>
          <p:nvPr>
            <p:custDataLst>
              <p:tags r:id="rId4"/>
            </p:custDataLst>
          </p:nvPr>
        </p:nvGraphicFramePr>
        <p:xfrm>
          <a:off x="1654810" y="1052830"/>
          <a:ext cx="5834380" cy="4005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文本框 1"/>
          <p:cNvSpPr txBox="1"/>
          <p:nvPr>
            <p:custDataLst>
              <p:tags r:id="rId10"/>
            </p:custDataLst>
          </p:nvPr>
        </p:nvSpPr>
        <p:spPr>
          <a:xfrm>
            <a:off x="323215" y="188595"/>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3001198" y="6045200"/>
            <a:ext cx="6142802"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graphicFrame>
        <p:nvGraphicFramePr>
          <p:cNvPr id="2" name="图示 1"/>
          <p:cNvGraphicFramePr/>
          <p:nvPr>
            <p:custDataLst>
              <p:tags r:id="rId4"/>
            </p:custDataLst>
          </p:nvPr>
        </p:nvGraphicFramePr>
        <p:xfrm>
          <a:off x="-127" y="476943"/>
          <a:ext cx="9025906" cy="54436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0"/>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691281" y="2778617"/>
            <a:ext cx="3761438" cy="1139780"/>
          </a:xfrm>
        </p:spPr>
        <p:txBody>
          <a:bodyPr>
            <a:normAutofit/>
          </a:bodyPr>
          <a:p>
            <a:pPr marL="0" indent="0" algn="ctr">
              <a:lnSpc>
                <a:spcPct val="100000"/>
              </a:lnSpc>
              <a:spcBef>
                <a:spcPts val="0"/>
              </a:spcBef>
              <a:spcAft>
                <a:spcPts val="0"/>
              </a:spcAft>
              <a:buSzPct val="100000"/>
              <a:buNone/>
            </a:pPr>
            <a:r>
              <a:rPr lang="zh-CN" altLang="en-US" sz="5400" noProof="0">
                <a:solidFill>
                  <a:schemeClr val="accent1"/>
                </a:solidFill>
              </a:rPr>
              <a:t>谢谢！</a:t>
            </a:r>
            <a:endParaRPr lang="zh-CN" altLang="en-US" sz="5400" noProof="0">
              <a:solidFill>
                <a:schemeClr val="accent1"/>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755650" y="1700530"/>
            <a:ext cx="7880985" cy="3415030"/>
          </a:xfrm>
          <a:prstGeom prst="rect">
            <a:avLst/>
          </a:prstGeom>
          <a:ln>
            <a:noFill/>
          </a:ln>
        </p:spPr>
        <p:txBody>
          <a:bodyPr wrap="square">
            <a:spAutoFit/>
          </a:bodyPr>
          <a:lstStyle/>
          <a:p>
            <a:pPr>
              <a:lnSpc>
                <a:spcPct val="150000"/>
              </a:lnSpc>
            </a:pPr>
            <a:r>
              <a:rPr lang="en-US" altLang="zh-CN" sz="1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 2015</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年，在春节团拜会上，习近平总书记指出：“家庭是社会的基本细胞，是人生的第一所学校。不论时代发生多大变化，不论生活格局发生多大变化，我们都要重视家庭建设，注重家庭、注重家教、注重家风，紧密结合培育和弘扬社会主义核心价值观，发扬光大中华民族传统家庭美德，促进家庭和睦，促进亲人相亲相爱，促进下一代健康成长，促进老年人老有所养，使千千万万个家庭成为国家发展、民族进步、社会和谐的重要基点。”</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971803" y="2276837"/>
            <a:ext cx="7206174" cy="1960880"/>
          </a:xfrm>
          <a:prstGeom prst="rect">
            <a:avLst/>
          </a:prstGeom>
          <a:ln>
            <a:noFill/>
          </a:ln>
        </p:spPr>
        <p:txBody>
          <a:bodyPr wrap="square">
            <a:spAutoFit/>
          </a:bodyPr>
          <a:lstStyle/>
          <a:p>
            <a:pPr>
              <a:lnSpc>
                <a:spcPct val="150000"/>
              </a:lnSpc>
            </a:pPr>
            <a:r>
              <a:rPr lang="en-US" altLang="zh-CN"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 2015</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29</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日，在中共十八届五中全会第二次全体会议</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上习主席强调：要</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守住底线，严格执行党的纪律，决不越雷池一步。要做到廉以修身、廉以持家，培育良好家风，教育督促亲属子女和身边工作人员走正道。</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115745" y="1917382"/>
            <a:ext cx="6972300" cy="2861310"/>
          </a:xfrm>
          <a:prstGeom prst="rect">
            <a:avLst/>
          </a:prstGeom>
          <a:ln>
            <a:noFill/>
          </a:ln>
        </p:spPr>
        <p:txBody>
          <a:bodyPr wrap="square">
            <a:spAutoFit/>
          </a:bodyPr>
          <a:lstStyle/>
          <a:p>
            <a:pPr indent="304800" algn="just">
              <a:lnSpc>
                <a:spcPct val="150000"/>
              </a:lnSpc>
              <a:spcBef>
                <a:spcPts val="600"/>
              </a:spcBef>
              <a:spcAft>
                <a:spcPts val="600"/>
              </a:spcAft>
            </a:pPr>
            <a:r>
              <a:rPr lang="en-US" altLang="zh-CN" sz="2000" b="1" kern="100" dirty="0" smtClean="0">
                <a:solidFill>
                  <a:srgbClr val="000000"/>
                </a:solidFill>
                <a:latin typeface="微软雅黑" panose="020B0503020204020204" charset="-122"/>
                <a:ea typeface="微软雅黑" panose="020B0503020204020204" charset="-122"/>
                <a:cs typeface="微软雅黑" panose="020B0503020204020204" charset="-122"/>
              </a:rPr>
              <a:t>  2018</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9</a:t>
            </a:r>
            <a:r>
              <a:rPr lang="zh-CN" altLang="zh-CN" sz="2000" b="1" kern="100" dirty="0" smtClean="0">
                <a:solidFill>
                  <a:srgbClr val="000000"/>
                </a:solidFill>
                <a:latin typeface="微软雅黑" panose="020B0503020204020204" charset="-122"/>
                <a:ea typeface="微软雅黑" panose="020B0503020204020204" charset="-122"/>
                <a:cs typeface="微软雅黑" panose="020B0503020204020204" charset="-122"/>
              </a:rPr>
              <a:t>月</a:t>
            </a:r>
            <a:r>
              <a:rPr lang="zh-CN" altLang="en-US" sz="2000" b="1" kern="100"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zh-CN" sz="2000" b="1" kern="100" dirty="0" smtClean="0">
                <a:solidFill>
                  <a:srgbClr val="000000"/>
                </a:solidFill>
                <a:latin typeface="微软雅黑" panose="020B0503020204020204" charset="-122"/>
                <a:ea typeface="微软雅黑" panose="020B0503020204020204" charset="-122"/>
                <a:cs typeface="微软雅黑" panose="020B0503020204020204" charset="-122"/>
              </a:rPr>
              <a:t>中共中央</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、国务院印发了《乡村振兴战略规划（</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2018</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2022</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年）》，在第七篇繁荣发展乡村文化中指出</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zh-CN" sz="2000" b="1" kern="100" dirty="0">
                <a:solidFill>
                  <a:srgbClr val="000000"/>
                </a:solidFill>
                <a:latin typeface="微软雅黑" panose="020B0503020204020204" charset="-122"/>
                <a:ea typeface="微软雅黑" panose="020B0503020204020204" charset="-122"/>
                <a:cs typeface="微软雅黑" panose="020B0503020204020204" charset="-122"/>
              </a:rPr>
              <a:t>坚持以社会主义核心价值观为引领，以传承发展中华优秀传统文化为核心，以乡村公共文化服务体系建设为载体，培育文明乡风、良好家风、淳朴民风，推动乡村文化振兴，建设邻里守望、诚信重礼、勤俭节约的文明乡村。</a:t>
            </a:r>
            <a:r>
              <a:rPr lang="en-US" altLang="zh-CN" sz="2000" b="1" kern="100" dirty="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000" b="1" kern="100" dirty="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404189" y="1916849"/>
            <a:ext cx="6237515" cy="2122805"/>
          </a:xfrm>
          <a:prstGeom prst="rect">
            <a:avLst/>
          </a:prstGeom>
          <a:ln>
            <a:noFill/>
          </a:ln>
        </p:spPr>
        <p:txBody>
          <a:bodyPr wrap="square">
            <a:spAutoFit/>
          </a:bodyPr>
          <a:lstStyle/>
          <a:p>
            <a:pPr>
              <a:lnSpc>
                <a:spcPct val="150000"/>
              </a:lnSpc>
            </a:pPr>
            <a:r>
              <a:rPr lang="en-US" altLang="zh-CN" sz="21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 2019</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7</a:t>
            </a: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月，在中央和国家机关党的建设工作会议上，习近平总书记强调：“把对党的忠诚纳入家庭家教家风的建设中。”在这个意义上，家庭建设对党和国家的建设具有独特的重要意义。</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3001198" y="6045200"/>
            <a:ext cx="6142802"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latin typeface="微软雅黑" panose="020B0503020204020204" charset="-122"/>
                <a:ea typeface="微软雅黑" panose="020B0503020204020204" charset="-122"/>
              </a:endParaRPr>
            </a:p>
          </p:txBody>
        </p:sp>
      </p:grpSp>
      <p:sp>
        <p:nvSpPr>
          <p:cNvPr id="2" name="矩形 1"/>
          <p:cNvSpPr/>
          <p:nvPr/>
        </p:nvSpPr>
        <p:spPr>
          <a:xfrm>
            <a:off x="1187450" y="2204720"/>
            <a:ext cx="6548120" cy="1660525"/>
          </a:xfrm>
          <a:prstGeom prst="rect">
            <a:avLst/>
          </a:prstGeom>
          <a:ln>
            <a:noFill/>
          </a:ln>
        </p:spPr>
        <p:txBody>
          <a:bodyPr wrap="square">
            <a:spAutoFit/>
          </a:bodyPr>
          <a:lstStyle/>
          <a:p>
            <a:pPr>
              <a:lnSpc>
                <a:spcPct val="150000"/>
              </a:lnSpc>
            </a:pPr>
            <a:r>
              <a:rPr lang="en-US" altLang="zh-CN" sz="1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2019</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月，中共中央</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、国务院印发了</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新时代公民道德建设实施纲要</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明确提出“用良好家教家风涵育道德品行</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4"/>
            </p:custDataLst>
          </p:nvPr>
        </p:nvSpPr>
        <p:spPr>
          <a:xfrm>
            <a:off x="323215" y="332740"/>
            <a:ext cx="1906270" cy="583565"/>
          </a:xfrm>
          <a:prstGeom prst="rect">
            <a:avLst/>
          </a:prstGeom>
          <a:solidFill>
            <a:schemeClr val="accent3"/>
          </a:solidFill>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p>
            <a:pPr marL="0" indent="0">
              <a:buNone/>
            </a:pPr>
            <a:r>
              <a:rPr lang="en-US" altLang="zh-CN" sz="1600" b="1">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海南省首届东坡</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rPr>
              <a:t>文化国际高端论坛</a:t>
            </a:r>
            <a:endParaRPr lang="zh-CN" altLang="en-US" sz="1600" b="1">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161.xml><?xml version="1.0" encoding="utf-8"?>
<p:tagLst xmlns:p="http://schemas.openxmlformats.org/presentationml/2006/main">
  <p:tag name="KSO_WM_UNIT_ISCONTENTSTITLE" val="0"/>
  <p:tag name="KSO_WM_UNIT_ISNUMDGMTITLE" val="0"/>
  <p:tag name="KSO_WM_UNIT_PRESET_TEXT" val="Add the title"/>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Lst>
</file>

<file path=ppt/tags/tag162.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22"/>
  <p:tag name="KSO_WM_UNIT_HIGHLIGHT" val="0"/>
  <p:tag name="KSO_WM_UNIT_COMPATIBLE" val="0"/>
  <p:tag name="KSO_WM_UNIT_DIAGRAM_ISNUMVISUAL" val="0"/>
  <p:tag name="KSO_WM_UNIT_DIAGRAM_ISREFERUNIT" val="0"/>
  <p:tag name="KSO_WM_UNIT_TYPE" val="b"/>
  <p:tag name="KSO_WM_UNIT_INDEX" val="1"/>
  <p:tag name="KSO_WM_UNIT_ID" val="custom20202545_1*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63.xml><?xml version="1.0" encoding="utf-8"?>
<p:tagLst xmlns:p="http://schemas.openxmlformats.org/presentationml/2006/main">
  <p:tag name="KSO_WM_UNIT_ISCONTENTSTITLE" val="0"/>
  <p:tag name="KSO_WM_UNIT_ISNUMDGMTITLE" val="0"/>
  <p:tag name="KSO_WM_UNIT_PRESET_TEXT" val="汇报人姓名"/>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545_1*b*2"/>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64.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Lst>
</file>

<file path=ppt/tags/tag1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K_DARK_LIGHT" val="2"/>
  <p:tag name="KSO_WM_SLIDE_BACKGROUND_TYPE" val="general"/>
</p:tagLst>
</file>

<file path=ppt/tags/tag1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176.xml><?xml version="1.0" encoding="utf-8"?>
<p:tagLst xmlns:p="http://schemas.openxmlformats.org/presentationml/2006/main">
  <p:tag name="KSO_WM_SLIDE_BK_DARK_LIGHT" val="2"/>
  <p:tag name="KSO_WM_SLIDE_BACKGROUND_TYPE" val="general"/>
</p:tagLst>
</file>

<file path=ppt/tags/tag1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K_DARK_LIGHT" val="2"/>
  <p:tag name="KSO_WM_SLIDE_BACKGROUND_TYPE" val="general"/>
</p:tagLst>
</file>

<file path=ppt/tags/tag1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185.xml><?xml version="1.0" encoding="utf-8"?>
<p:tagLst xmlns:p="http://schemas.openxmlformats.org/presentationml/2006/main">
  <p:tag name="KSO_WM_SLIDE_BK_DARK_LIGHT" val="2"/>
  <p:tag name="KSO_WM_SLIDE_BACKGROUND_TYPE" val="general"/>
</p:tagLst>
</file>

<file path=ppt/tags/tag1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K_DARK_LIGHT" val="2"/>
  <p:tag name="KSO_WM_SLIDE_BACKGROUND_TYPE" val="general"/>
</p:tagLst>
</file>

<file path=ppt/tags/tag1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195.xml><?xml version="1.0" encoding="utf-8"?>
<p:tagLst xmlns:p="http://schemas.openxmlformats.org/presentationml/2006/main">
  <p:tag name="KSO_WM_SLIDE_BK_DARK_LIGHT" val="2"/>
  <p:tag name="KSO_WM_SLIDE_BACKGROUND_TYPE" val="general"/>
</p:tagLst>
</file>

<file path=ppt/tags/tag1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1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K_DARK_LIGHT" val="2"/>
  <p:tag name="KSO_WM_SLIDE_BACKGROUND_TYPE" val="general"/>
</p:tagLst>
</file>

<file path=ppt/tags/tag2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05.xml><?xml version="1.0" encoding="utf-8"?>
<p:tagLst xmlns:p="http://schemas.openxmlformats.org/presentationml/2006/main">
  <p:tag name="KSO_WM_SLIDE_BK_DARK_LIGHT" val="2"/>
  <p:tag name="KSO_WM_SLIDE_BACKGROUND_TYPE" val="general"/>
</p:tagLst>
</file>

<file path=ppt/tags/tag2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K_DARK_LIGHT" val="2"/>
  <p:tag name="KSO_WM_SLIDE_BACKGROUND_TYPE" val="general"/>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15.xml><?xml version="1.0" encoding="utf-8"?>
<p:tagLst xmlns:p="http://schemas.openxmlformats.org/presentationml/2006/main">
  <p:tag name="KSO_WM_SLIDE_BK_DARK_LIGHT" val="2"/>
  <p:tag name="KSO_WM_SLIDE_BACKGROUND_TYPE" val="general"/>
</p:tagLst>
</file>

<file path=ppt/tags/tag2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Lst>
</file>

<file path=ppt/tags/tag2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25.xml><?xml version="1.0" encoding="utf-8"?>
<p:tagLst xmlns:p="http://schemas.openxmlformats.org/presentationml/2006/main">
  <p:tag name="KSO_WM_SLIDE_BK_DARK_LIGHT" val="2"/>
  <p:tag name="KSO_WM_SLIDE_BACKGROUND_TYPE" val="general"/>
</p:tagLst>
</file>

<file path=ppt/tags/tag2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31.xml><?xml version="1.0" encoding="utf-8"?>
<p:tagLst xmlns:p="http://schemas.openxmlformats.org/presentationml/2006/main">
  <p:tag name="KSO_WM_SLIDE_BK_DARK_LIGHT" val="2"/>
  <p:tag name="KSO_WM_SLIDE_BACKGROUND_TYPE" val="general"/>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36.xml><?xml version="1.0" encoding="utf-8"?>
<p:tagLst xmlns:p="http://schemas.openxmlformats.org/presentationml/2006/main">
  <p:tag name="KSO_WM_SLIDE_BK_DARK_LIGHT" val="2"/>
  <p:tag name="KSO_WM_SLIDE_BACKGROUND_TYPE" val="general"/>
</p:tagLst>
</file>

<file path=ppt/tags/tag2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41.xml><?xml version="1.0" encoding="utf-8"?>
<p:tagLst xmlns:p="http://schemas.openxmlformats.org/presentationml/2006/main">
  <p:tag name="KSO_WM_SLIDE_BK_DARK_LIGHT" val="2"/>
  <p:tag name="KSO_WM_SLIDE_BACKGROUND_TYPE" val="general"/>
</p:tagLst>
</file>

<file path=ppt/tags/tag2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46.xml><?xml version="1.0" encoding="utf-8"?>
<p:tagLst xmlns:p="http://schemas.openxmlformats.org/presentationml/2006/main">
  <p:tag name="KSO_WM_SLIDE_BK_DARK_LIGHT" val="2"/>
  <p:tag name="KSO_WM_SLIDE_BACKGROUND_TYPE" val="general"/>
</p:tagLst>
</file>

<file path=ppt/tags/tag2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56.xml><?xml version="1.0" encoding="utf-8"?>
<p:tagLst xmlns:p="http://schemas.openxmlformats.org/presentationml/2006/main">
  <p:tag name="KSO_WM_SLIDE_BK_DARK_LIGHT" val="2"/>
  <p:tag name="KSO_WM_SLIDE_BACKGROUND_TYPE" val="general"/>
</p:tagLst>
</file>

<file path=ppt/tags/tag2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61.xml><?xml version="1.0" encoding="utf-8"?>
<p:tagLst xmlns:p="http://schemas.openxmlformats.org/presentationml/2006/main">
  <p:tag name="KSO_WM_SLIDE_BK_DARK_LIGHT" val="2"/>
  <p:tag name="KSO_WM_SLIDE_BACKGROUND_TYPE" val="general"/>
</p:tagLst>
</file>

<file path=ppt/tags/tag2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67.xml><?xml version="1.0" encoding="utf-8"?>
<p:tagLst xmlns:p="http://schemas.openxmlformats.org/presentationml/2006/main">
  <p:tag name="KSO_WM_SLIDE_BK_DARK_LIGHT" val="2"/>
  <p:tag name="KSO_WM_SLIDE_BACKGROUND_TYPE" val="general"/>
</p:tagLst>
</file>

<file path=ppt/tags/tag2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72.xml><?xml version="1.0" encoding="utf-8"?>
<p:tagLst xmlns:p="http://schemas.openxmlformats.org/presentationml/2006/main">
  <p:tag name="KSO_WM_SLIDE_BK_DARK_LIGHT" val="2"/>
  <p:tag name="KSO_WM_SLIDE_BACKGROUND_TYPE" val="general"/>
</p:tagLst>
</file>

<file path=ppt/tags/tag2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86.xml><?xml version="1.0" encoding="utf-8"?>
<p:tagLst xmlns:p="http://schemas.openxmlformats.org/presentationml/2006/main">
  <p:tag name="KSO_WM_SLIDE_BK_DARK_LIGHT" val="2"/>
  <p:tag name="KSO_WM_SLIDE_BACKGROUND_TYPE" val="general"/>
</p:tagLst>
</file>

<file path=ppt/tags/tag2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92.xml><?xml version="1.0" encoding="utf-8"?>
<p:tagLst xmlns:p="http://schemas.openxmlformats.org/presentationml/2006/main">
  <p:tag name="KSO_WM_SLIDE_BK_DARK_LIGHT" val="2"/>
  <p:tag name="KSO_WM_SLIDE_BACKGROUND_TYPE" val="general"/>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297.xml><?xml version="1.0" encoding="utf-8"?>
<p:tagLst xmlns:p="http://schemas.openxmlformats.org/presentationml/2006/main">
  <p:tag name="KSO_WM_SLIDE_BK_DARK_LIGHT" val="2"/>
  <p:tag name="KSO_WM_SLIDE_BACKGROUND_TYPE" val="general"/>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02.xml><?xml version="1.0" encoding="utf-8"?>
<p:tagLst xmlns:p="http://schemas.openxmlformats.org/presentationml/2006/main">
  <p:tag name="KSO_WM_SLIDE_BK_DARK_LIGHT" val="2"/>
  <p:tag name="KSO_WM_SLIDE_BACKGROUND_TYPE" val="general"/>
</p:tagLst>
</file>

<file path=ppt/tags/tag3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07.xml><?xml version="1.0" encoding="utf-8"?>
<p:tagLst xmlns:p="http://schemas.openxmlformats.org/presentationml/2006/main">
  <p:tag name="KSO_WM_SLIDE_BK_DARK_LIGHT" val="2"/>
  <p:tag name="KSO_WM_SLIDE_BACKGROUND_TYPE" val="general"/>
</p:tagLst>
</file>

<file path=ppt/tags/tag3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12.xml><?xml version="1.0" encoding="utf-8"?>
<p:tagLst xmlns:p="http://schemas.openxmlformats.org/presentationml/2006/main">
  <p:tag name="KSO_WM_SLIDE_BK_DARK_LIGHT" val="2"/>
  <p:tag name="KSO_WM_SLIDE_BACKGROUND_TYPE" val="general"/>
</p:tagLst>
</file>

<file path=ppt/tags/tag3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18.xml><?xml version="1.0" encoding="utf-8"?>
<p:tagLst xmlns:p="http://schemas.openxmlformats.org/presentationml/2006/main">
  <p:tag name="KSO_WM_SLIDE_BK_DARK_LIGHT" val="2"/>
  <p:tag name="KSO_WM_SLIDE_BACKGROUND_TYPE" val="general"/>
</p:tagLst>
</file>

<file path=ppt/tags/tag3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23.xml><?xml version="1.0" encoding="utf-8"?>
<p:tagLst xmlns:p="http://schemas.openxmlformats.org/presentationml/2006/main">
  <p:tag name="KSO_WM_SLIDE_BK_DARK_LIGHT" val="2"/>
  <p:tag name="KSO_WM_SLIDE_BACKGROUND_TYPE" val="general"/>
</p:tagLst>
</file>

<file path=ppt/tags/tag3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28.xml><?xml version="1.0" encoding="utf-8"?>
<p:tagLst xmlns:p="http://schemas.openxmlformats.org/presentationml/2006/main">
  <p:tag name="KSO_WM_SLIDE_BK_DARK_LIGHT" val="2"/>
  <p:tag name="KSO_WM_SLIDE_BACKGROUND_TYPE" val="general"/>
</p:tagLst>
</file>

<file path=ppt/tags/tag3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33.xml><?xml version="1.0" encoding="utf-8"?>
<p:tagLst xmlns:p="http://schemas.openxmlformats.org/presentationml/2006/main">
  <p:tag name="KSO_WM_SLIDE_BK_DARK_LIGHT" val="2"/>
  <p:tag name="KSO_WM_SLIDE_BACKGROUND_TYPE" val="general"/>
</p:tagLst>
</file>

<file path=ppt/tags/tag3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38.xml><?xml version="1.0" encoding="utf-8"?>
<p:tagLst xmlns:p="http://schemas.openxmlformats.org/presentationml/2006/main">
  <p:tag name="KSO_WM_SLIDE_BK_DARK_LIGHT" val="2"/>
  <p:tag name="KSO_WM_SLIDE_BACKGROUND_TYPE" val="general"/>
</p:tagLst>
</file>

<file path=ppt/tags/tag3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43.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44.xml><?xml version="1.0" encoding="utf-8"?>
<p:tagLst xmlns:p="http://schemas.openxmlformats.org/presentationml/2006/main">
  <p:tag name="KSO_WM_SLIDE_BK_DARK_LIGHT" val="2"/>
  <p:tag name="KSO_WM_SLIDE_BACKGROUND_TYPE" val="general"/>
</p:tagLst>
</file>

<file path=ppt/tags/tag3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49.xml><?xml version="1.0" encoding="utf-8"?>
<p:tagLst xmlns:p="http://schemas.openxmlformats.org/presentationml/2006/main">
  <p:tag name="KSO_WM_SLIDE_BK_DARK_LIGHT" val="2"/>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54.xml><?xml version="1.0" encoding="utf-8"?>
<p:tagLst xmlns:p="http://schemas.openxmlformats.org/presentationml/2006/main">
  <p:tag name="KSO_WM_SLIDE_BK_DARK_LIGHT" val="2"/>
  <p:tag name="KSO_WM_SLIDE_BACKGROUND_TYPE" val="general"/>
</p:tagLst>
</file>

<file path=ppt/tags/tag3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5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SLIDE_BK_DARK_LIGHT" val="2"/>
  <p:tag name="KSO_WM_SLIDE_BACKGROUND_TYPE" val="general"/>
</p:tagLst>
</file>

<file path=ppt/tags/tag3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66.xml><?xml version="1.0" encoding="utf-8"?>
<p:tagLst xmlns:p="http://schemas.openxmlformats.org/presentationml/2006/main">
  <p:tag name="KSO_WM_SLIDE_BK_DARK_LIGHT" val="2"/>
  <p:tag name="KSO_WM_SLIDE_BACKGROUND_TYPE" val="general"/>
</p:tagLst>
</file>

<file path=ppt/tags/tag3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72.xml><?xml version="1.0" encoding="utf-8"?>
<p:tagLst xmlns:p="http://schemas.openxmlformats.org/presentationml/2006/main">
  <p:tag name="KSO_WM_SLIDE_BK_DARK_LIGHT" val="2"/>
  <p:tag name="KSO_WM_SLIDE_BACKGROUND_TYPE" val="general"/>
</p:tagLst>
</file>

<file path=ppt/tags/tag3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78.xml><?xml version="1.0" encoding="utf-8"?>
<p:tagLst xmlns:p="http://schemas.openxmlformats.org/presentationml/2006/main">
  <p:tag name="KSO_WM_SLIDE_BK_DARK_LIGHT" val="2"/>
  <p:tag name="KSO_WM_SLIDE_BACKGROUND_TYPE" val="general"/>
</p:tagLst>
</file>

<file path=ppt/tags/tag3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84.xml><?xml version="1.0" encoding="utf-8"?>
<p:tagLst xmlns:p="http://schemas.openxmlformats.org/presentationml/2006/main">
  <p:tag name="KSO_WM_SLIDE_BK_DARK_LIGHT" val="2"/>
  <p:tag name="KSO_WM_SLIDE_BACKGROUND_TYPE" val="general"/>
</p:tagLst>
</file>

<file path=ppt/tags/tag3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SLIDE_BK_DARK_LIGHT" val="2"/>
  <p:tag name="KSO_WM_SLIDE_BACKGROUND_TYPE" val="general"/>
</p:tagLst>
</file>

<file path=ppt/tags/tag3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396.xml><?xml version="1.0" encoding="utf-8"?>
<p:tagLst xmlns:p="http://schemas.openxmlformats.org/presentationml/2006/main">
  <p:tag name="KSO_WM_SLIDE_BK_DARK_LIGHT" val="2"/>
  <p:tag name="KSO_WM_SLIDE_BACKGROUND_TYPE" val="general"/>
</p:tagLst>
</file>

<file path=ppt/tags/tag3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3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402.xml><?xml version="1.0" encoding="utf-8"?>
<p:tagLst xmlns:p="http://schemas.openxmlformats.org/presentationml/2006/main">
  <p:tag name="KSO_WM_SLIDE_BK_DARK_LIGHT" val="2"/>
  <p:tag name="KSO_WM_SLIDE_BACKGROUND_TYPE" val="general"/>
</p:tagLst>
</file>

<file path=ppt/tags/tag4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4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
  <p:tag name="KSO_WM_UNIT_TEXT_FILL_TYPE" val="1"/>
</p:tagLst>
</file>

<file path=ppt/tags/tag408.xml><?xml version="1.0" encoding="utf-8"?>
<p:tagLst xmlns:p="http://schemas.openxmlformats.org/presentationml/2006/main">
  <p:tag name="KSO_WM_SLIDE_BK_DARK_LIGHT" val="2"/>
  <p:tag name="KSO_WM_SLIDE_BACKGROUND_TYPE" val="general"/>
</p:tagLst>
</file>

<file path=ppt/tags/tag4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SLIDE_BK_DARK_LIGHT" val="2"/>
  <p:tag name="KSO_WM_SLIDE_BACKGROUND_TYPE" val="general"/>
</p:tagLst>
</file>

<file path=ppt/tags/tag4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545_15*a*1"/>
  <p:tag name="KSO_WM_TEMPLATE_CATEGORY" val="custom"/>
  <p:tag name="KSO_WM_TEMPLATE_INDEX" val="20202545"/>
  <p:tag name="KSO_WM_UNIT_LAYERLEVEL" val="1"/>
  <p:tag name="KSO_WM_TAG_VERSION" val="1.0"/>
  <p:tag name="KSO_WM_BEAUTIFY_FLAG" val="#wm#"/>
  <p:tag name="KSO_WM_UNIT_PRESET_TEXT" val="THANKS"/>
</p:tagLst>
</file>

<file path=ppt/tags/tag415.xml><?xml version="1.0" encoding="utf-8"?>
<p:tagLst xmlns:p="http://schemas.openxmlformats.org/presentationml/2006/main">
  <p:tag name="KSO_WM_SLIDE_ID" val="custom20202545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545"/>
  <p:tag name="KSO_WM_SLIDE_LAYOUT" val="a"/>
  <p:tag name="KSO_WM_SLIDE_LAYOUT_CNT" val="1"/>
</p:tagLst>
</file>

<file path=ppt/tags/tag416.xml><?xml version="1.0" encoding="utf-8"?>
<p:tagLst xmlns:p="http://schemas.openxmlformats.org/presentationml/2006/main">
  <p:tag name="COMMONDATA" val="eyJoZGlkIjoiZGVjNjUzZTMyYTMwNjJjMGM3ZTkzZjY4OTI3NzFkNTAifQ=="/>
  <p:tag name="KSO_WPP_MARK_KEY" val="78d0d45f-36d3-40b7-ba11-a19023e3e8ec"/>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f78fc82-d621-42b9-9dd7-7f3ea2296cf7}"/>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3732</Words>
  <Application>WPS 演示</Application>
  <PresentationFormat/>
  <Paragraphs>240</Paragraphs>
  <Slides>47</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47</vt:i4>
      </vt:variant>
    </vt:vector>
  </HeadingPairs>
  <TitlesOfParts>
    <vt:vector size="60" baseType="lpstr">
      <vt:lpstr>Arial</vt:lpstr>
      <vt:lpstr>宋体</vt:lpstr>
      <vt:lpstr>Wingdings</vt:lpstr>
      <vt:lpstr>微软雅黑</vt:lpstr>
      <vt:lpstr>汉仪旗黑-85S</vt:lpstr>
      <vt:lpstr>黑体</vt:lpstr>
      <vt:lpstr>Viner Hand ITC</vt:lpstr>
      <vt:lpstr>Arial Unicode MS</vt:lpstr>
      <vt:lpstr>Calibri</vt:lpstr>
      <vt:lpstr>汉仪旗黑-85S</vt:lpstr>
      <vt:lpstr>Wingdings</vt:lpstr>
      <vt:lpstr>默认设计模板</vt:lpstr>
      <vt:lpstr>3_Office 主题​​</vt:lpstr>
      <vt:lpstr>弘扬优良家风 促进家庭工作高质量发展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“三苏”家训的语言多三字、四字短语，同一组家训常常字数对等，结构相近，简明扼要，易读易记；内容广博，包含到为人处事、修身齐家等方方面面。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sunxiaomei</dc:creator>
  <cp:lastModifiedBy>晓梅</cp:lastModifiedBy>
  <cp:revision>22</cp:revision>
  <dcterms:created xsi:type="dcterms:W3CDTF">2023-02-07T07:37:00Z</dcterms:created>
  <dcterms:modified xsi:type="dcterms:W3CDTF">2023-02-23T10:22:06Z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193588C26B5E4AC1BB6E75AABBB6BC1D</vt:lpwstr>
  </property>
</Properties>
</file>